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8"/>
  </p:notesMasterIdLst>
  <p:sldIdLst>
    <p:sldId id="256" r:id="rId2"/>
    <p:sldId id="257" r:id="rId3"/>
    <p:sldId id="285" r:id="rId4"/>
    <p:sldId id="286" r:id="rId5"/>
    <p:sldId id="272" r:id="rId6"/>
    <p:sldId id="287" r:id="rId7"/>
    <p:sldId id="273" r:id="rId8"/>
    <p:sldId id="258" r:id="rId9"/>
    <p:sldId id="274" r:id="rId10"/>
    <p:sldId id="260" r:id="rId11"/>
    <p:sldId id="282" r:id="rId12"/>
    <p:sldId id="281" r:id="rId13"/>
    <p:sldId id="283" r:id="rId14"/>
    <p:sldId id="288" r:id="rId15"/>
    <p:sldId id="261" r:id="rId16"/>
    <p:sldId id="263" r:id="rId17"/>
    <p:sldId id="280" r:id="rId18"/>
    <p:sldId id="275" r:id="rId19"/>
    <p:sldId id="265" r:id="rId20"/>
    <p:sldId id="266" r:id="rId21"/>
    <p:sldId id="277" r:id="rId22"/>
    <p:sldId id="278" r:id="rId23"/>
    <p:sldId id="279" r:id="rId24"/>
    <p:sldId id="276" r:id="rId25"/>
    <p:sldId id="270"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00B0F0"/>
    <a:srgbClr val="FFC000"/>
    <a:srgbClr val="000000"/>
    <a:srgbClr val="ECAD9D"/>
    <a:srgbClr val="EC613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5"/>
    <p:restoredTop sz="94618"/>
  </p:normalViewPr>
  <p:slideViewPr>
    <p:cSldViewPr snapToGrid="0" snapToObjects="1" showGuides="1">
      <p:cViewPr varScale="1">
        <p:scale>
          <a:sx n="93" d="100"/>
          <a:sy n="93" d="100"/>
        </p:scale>
        <p:origin x="5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1B0C3-AC40-B641-B4E4-2F78A816B113}" type="datetimeFigureOut">
              <a:rPr lang="en-US" smtClean="0"/>
              <a:t>4/7/20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7ED24-219E-F444-BACF-5196B6544B47}" type="slidenum">
              <a:rPr lang="en-US" smtClean="0"/>
              <a:t>‹#›</a:t>
            </a:fld>
            <a:endParaRPr lang="en-US"/>
          </a:p>
        </p:txBody>
      </p:sp>
    </p:spTree>
    <p:extLst>
      <p:ext uri="{BB962C8B-B14F-4D97-AF65-F5344CB8AC3E}">
        <p14:creationId xmlns:p14="http://schemas.microsoft.com/office/powerpoint/2010/main" val="117576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17824-C578-D347-9BB7-2D5EB29AF590}" type="slidenum">
              <a:rPr lang="en-US" smtClean="0"/>
              <a:t>0</a:t>
            </a:fld>
            <a:endParaRPr lang="en-US"/>
          </a:p>
        </p:txBody>
      </p:sp>
    </p:spTree>
    <p:extLst>
      <p:ext uri="{BB962C8B-B14F-4D97-AF65-F5344CB8AC3E}">
        <p14:creationId xmlns:p14="http://schemas.microsoft.com/office/powerpoint/2010/main" val="3594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7ED24-219E-F444-BACF-5196B6544B47}" type="slidenum">
              <a:rPr lang="en-US" smtClean="0"/>
              <a:t>11</a:t>
            </a:fld>
            <a:endParaRPr lang="en-US"/>
          </a:p>
        </p:txBody>
      </p:sp>
    </p:spTree>
    <p:extLst>
      <p:ext uri="{BB962C8B-B14F-4D97-AF65-F5344CB8AC3E}">
        <p14:creationId xmlns:p14="http://schemas.microsoft.com/office/powerpoint/2010/main" val="292809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7ED24-219E-F444-BACF-5196B6544B47}" type="slidenum">
              <a:rPr lang="en-US" smtClean="0"/>
              <a:t>12</a:t>
            </a:fld>
            <a:endParaRPr lang="en-US"/>
          </a:p>
        </p:txBody>
      </p:sp>
    </p:spTree>
    <p:extLst>
      <p:ext uri="{BB962C8B-B14F-4D97-AF65-F5344CB8AC3E}">
        <p14:creationId xmlns:p14="http://schemas.microsoft.com/office/powerpoint/2010/main" val="4377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CD9B3CB-C976-4D12-A899-0E92BA60DB6A}" type="slidenum">
              <a:rPr lang="en-AU" smtClean="0"/>
              <a:t>16</a:t>
            </a:fld>
            <a:endParaRPr lang="en-AU"/>
          </a:p>
        </p:txBody>
      </p:sp>
    </p:spTree>
    <p:extLst>
      <p:ext uri="{BB962C8B-B14F-4D97-AF65-F5344CB8AC3E}">
        <p14:creationId xmlns:p14="http://schemas.microsoft.com/office/powerpoint/2010/main" val="353166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Coded Merkle tree is constructed as follows:</a:t>
            </a:r>
          </a:p>
          <a:p>
            <a:pPr marL="342900" indent="-342900">
              <a:buFont typeface="+mj-lt"/>
              <a:buAutoNum type="arabicPeriod"/>
            </a:pPr>
            <a:r>
              <a:rPr lang="en-AU" dirty="0"/>
              <a:t>The block is evenly partitioned into </a:t>
            </a:r>
            <a:r>
              <a:rPr lang="en-AU" i="1" dirty="0"/>
              <a:t>k1</a:t>
            </a:r>
            <a:r>
              <a:rPr lang="en-AU" dirty="0"/>
              <a:t> data symbols;</a:t>
            </a:r>
          </a:p>
          <a:p>
            <a:pPr marL="342900" indent="-342900">
              <a:buFont typeface="+mj-lt"/>
              <a:buAutoNum type="arabicPeriod"/>
            </a:pPr>
            <a:r>
              <a:rPr lang="en-AU" dirty="0"/>
              <a:t>Then </a:t>
            </a:r>
            <a:r>
              <a:rPr lang="en-AU" i="1" dirty="0"/>
              <a:t>p1</a:t>
            </a:r>
            <a:r>
              <a:rPr lang="en-AU" dirty="0"/>
              <a:t>  parity symbols are generated using these data symbols through erasure code. I.e., each parity symbol is a linear combination of some of the data symbols;</a:t>
            </a:r>
          </a:p>
          <a:p>
            <a:pPr marL="342900" indent="-342900">
              <a:buFont typeface="+mj-lt"/>
              <a:buAutoNum type="arabicPeriod"/>
            </a:pPr>
            <a:r>
              <a:rPr lang="en-AU" dirty="0"/>
              <a:t>The resulted </a:t>
            </a:r>
            <a:r>
              <a:rPr lang="en-AU" i="1" dirty="0"/>
              <a:t>n1=k1+p1</a:t>
            </a:r>
            <a:r>
              <a:rPr lang="en-AU" dirty="0"/>
              <a:t> coded symbols are hashed;</a:t>
            </a:r>
          </a:p>
          <a:p>
            <a:pPr marL="342900" indent="-342900">
              <a:buFont typeface="+mj-lt"/>
              <a:buAutoNum type="arabicPeriod"/>
            </a:pPr>
            <a:r>
              <a:rPr lang="en-AU" dirty="0"/>
              <a:t>These n1 hashes are batched into k2 data symbols for the next layer;</a:t>
            </a:r>
          </a:p>
          <a:p>
            <a:pPr marL="342900" indent="-342900">
              <a:buFont typeface="+mj-lt"/>
              <a:buAutoNum type="arabicPeriod"/>
            </a:pPr>
            <a:r>
              <a:rPr lang="en-AU" dirty="0"/>
              <a:t>The k2 data symbols are erasure encoded into n2 coded symbols;</a:t>
            </a:r>
          </a:p>
          <a:p>
            <a:pPr marL="342900" indent="-342900">
              <a:buFont typeface="+mj-lt"/>
              <a:buAutoNum type="arabicPeriod"/>
            </a:pPr>
            <a:r>
              <a:rPr lang="en-AU" dirty="0"/>
              <a:t>Repeat 3-5 until the new layer is small enough as a block header.</a:t>
            </a:r>
          </a:p>
        </p:txBody>
      </p:sp>
      <p:sp>
        <p:nvSpPr>
          <p:cNvPr id="4" name="Slide Number Placeholder 3"/>
          <p:cNvSpPr>
            <a:spLocks noGrp="1"/>
          </p:cNvSpPr>
          <p:nvPr>
            <p:ph type="sldNum" sz="quarter" idx="5"/>
          </p:nvPr>
        </p:nvSpPr>
        <p:spPr/>
        <p:txBody>
          <a:bodyPr/>
          <a:lstStyle/>
          <a:p>
            <a:fld id="{78A3C037-D781-4087-9CCE-2D6E8441B128}" type="slidenum">
              <a:rPr lang="en-AU" smtClean="0"/>
              <a:t>20</a:t>
            </a:fld>
            <a:endParaRPr lang="en-AU"/>
          </a:p>
        </p:txBody>
      </p:sp>
    </p:spTree>
    <p:extLst>
      <p:ext uri="{BB962C8B-B14F-4D97-AF65-F5344CB8AC3E}">
        <p14:creationId xmlns:p14="http://schemas.microsoft.com/office/powerpoint/2010/main" val="224686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Comments:</a:t>
            </a:r>
          </a:p>
          <a:p>
            <a:pPr marL="342900" indent="-342900">
              <a:buAutoNum type="arabicPeriod"/>
            </a:pPr>
            <a:r>
              <a:rPr lang="en-AU" dirty="0"/>
              <a:t>Due to erasure coding, each layer is recoverable as long as a portion (say 50%) of it is available;</a:t>
            </a:r>
          </a:p>
          <a:p>
            <a:pPr marL="342900" indent="-342900">
              <a:buAutoNum type="arabicPeriod"/>
            </a:pPr>
            <a:r>
              <a:rPr lang="en-AU" dirty="0"/>
              <a:t>Thus, to prevent revealing a coded layer, the malicious miner has to hide a substantial portion of this coded layer (say 51%+);</a:t>
            </a:r>
          </a:p>
          <a:p>
            <a:pPr marL="342900" indent="-342900">
              <a:buAutoNum type="arabicPeriod"/>
            </a:pPr>
            <a:r>
              <a:rPr lang="en-AU" dirty="0"/>
              <a:t>This allows a light node to catch hiding at any layer with a very high probability (51%+ per sampling request) by sampling base layer symbols and their Merkle proofs;</a:t>
            </a:r>
          </a:p>
          <a:p>
            <a:pPr marL="342900" indent="-342900">
              <a:buAutoNum type="arabicPeriod"/>
            </a:pPr>
            <a:r>
              <a:rPr lang="en-AU" dirty="0"/>
              <a:t>With an almost constant sampling cost (say 20 samples), a light node can be 99.99% sure.</a:t>
            </a:r>
          </a:p>
        </p:txBody>
      </p:sp>
      <p:sp>
        <p:nvSpPr>
          <p:cNvPr id="4" name="Slide Number Placeholder 3"/>
          <p:cNvSpPr>
            <a:spLocks noGrp="1"/>
          </p:cNvSpPr>
          <p:nvPr>
            <p:ph type="sldNum" sz="quarter" idx="5"/>
          </p:nvPr>
        </p:nvSpPr>
        <p:spPr/>
        <p:txBody>
          <a:bodyPr/>
          <a:lstStyle/>
          <a:p>
            <a:fld id="{78A3C037-D781-4087-9CCE-2D6E8441B128}" type="slidenum">
              <a:rPr lang="en-AU" smtClean="0"/>
              <a:t>21</a:t>
            </a:fld>
            <a:endParaRPr lang="en-AU"/>
          </a:p>
        </p:txBody>
      </p:sp>
    </p:spTree>
    <p:extLst>
      <p:ext uri="{BB962C8B-B14F-4D97-AF65-F5344CB8AC3E}">
        <p14:creationId xmlns:p14="http://schemas.microsoft.com/office/powerpoint/2010/main" val="403313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Comments:</a:t>
            </a:r>
          </a:p>
          <a:p>
            <a:pPr marL="342900" indent="-342900">
              <a:buFont typeface="+mj-lt"/>
              <a:buAutoNum type="arabicPeriod"/>
            </a:pPr>
            <a:r>
              <a:rPr lang="en-AU" dirty="0"/>
              <a:t>An honest full node can decode the layer one by one;</a:t>
            </a:r>
          </a:p>
          <a:p>
            <a:pPr marL="342900" indent="-342900">
              <a:buFont typeface="+mj-lt"/>
              <a:buAutoNum type="arabicPeriod"/>
            </a:pPr>
            <a:r>
              <a:rPr lang="en-AU" dirty="0"/>
              <a:t>A decoded layer provides the hashes of the symbols of the next (lower) layer. When decoding the next (lower) layer, these hashes allow the full node to check the correctness of the decoded symbols. This will deter malicious miners from generating wrong coded symbols, so that even if it reveals a lot of symbols, nothing can be correctly decoded.</a:t>
            </a:r>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78A3C037-D781-4087-9CCE-2D6E8441B128}" type="slidenum">
              <a:rPr lang="en-AU" smtClean="0"/>
              <a:t>22</a:t>
            </a:fld>
            <a:endParaRPr lang="en-AU"/>
          </a:p>
        </p:txBody>
      </p:sp>
    </p:spTree>
    <p:extLst>
      <p:ext uri="{BB962C8B-B14F-4D97-AF65-F5344CB8AC3E}">
        <p14:creationId xmlns:p14="http://schemas.microsoft.com/office/powerpoint/2010/main" val="297465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5A38-B1CA-6E4B-919F-E9A7996AB5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DDD803-3C3D-5B49-B9C0-6DF0C3DF6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17EC32-0F95-A649-8D89-03F611A47744}"/>
              </a:ext>
            </a:extLst>
          </p:cNvPr>
          <p:cNvSpPr>
            <a:spLocks noGrp="1"/>
          </p:cNvSpPr>
          <p:nvPr>
            <p:ph type="dt" sz="half" idx="10"/>
          </p:nvPr>
        </p:nvSpPr>
        <p:spPr/>
        <p:txBody>
          <a:bodyPr/>
          <a:lstStyle/>
          <a:p>
            <a:fld id="{CC1F1160-A569-4E3B-B428-E71036C3BA6B}" type="datetime1">
              <a:rPr lang="en-AU" smtClean="0"/>
              <a:t>7/4/20</a:t>
            </a:fld>
            <a:endParaRPr lang="en-US"/>
          </a:p>
        </p:txBody>
      </p:sp>
      <p:sp>
        <p:nvSpPr>
          <p:cNvPr id="5" name="Footer Placeholder 4">
            <a:extLst>
              <a:ext uri="{FF2B5EF4-FFF2-40B4-BE49-F238E27FC236}">
                <a16:creationId xmlns:a16="http://schemas.microsoft.com/office/drawing/2014/main" id="{71B52BC3-C61D-484A-84BD-26DE4E60E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C0CEE-EA0C-DF40-A788-0101685C1282}"/>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399582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2F8E-8870-EE4E-8A57-09C0E042E7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1CA6E1-6B66-4547-B15E-CA0505F258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71E43E-405C-A44A-A113-EC6725422669}"/>
              </a:ext>
            </a:extLst>
          </p:cNvPr>
          <p:cNvSpPr>
            <a:spLocks noGrp="1"/>
          </p:cNvSpPr>
          <p:nvPr>
            <p:ph type="dt" sz="half" idx="10"/>
          </p:nvPr>
        </p:nvSpPr>
        <p:spPr/>
        <p:txBody>
          <a:bodyPr/>
          <a:lstStyle/>
          <a:p>
            <a:fld id="{C0F3B649-971B-4A7B-89AF-39049437351D}" type="datetime1">
              <a:rPr lang="en-AU" smtClean="0"/>
              <a:t>7/4/20</a:t>
            </a:fld>
            <a:endParaRPr lang="en-US"/>
          </a:p>
        </p:txBody>
      </p:sp>
      <p:sp>
        <p:nvSpPr>
          <p:cNvPr id="5" name="Footer Placeholder 4">
            <a:extLst>
              <a:ext uri="{FF2B5EF4-FFF2-40B4-BE49-F238E27FC236}">
                <a16:creationId xmlns:a16="http://schemas.microsoft.com/office/drawing/2014/main" id="{71A71606-1D83-F641-84A3-3F7221224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40014-7A98-CD43-857C-84FD440DD7D3}"/>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316729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B7E966-E2E9-ED40-9A60-49B5E1C4730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57FD4-CEFE-A040-9366-C2B40AF1169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850F33-B76D-0E43-A5ED-A70DDAF35374}"/>
              </a:ext>
            </a:extLst>
          </p:cNvPr>
          <p:cNvSpPr>
            <a:spLocks noGrp="1"/>
          </p:cNvSpPr>
          <p:nvPr>
            <p:ph type="dt" sz="half" idx="10"/>
          </p:nvPr>
        </p:nvSpPr>
        <p:spPr/>
        <p:txBody>
          <a:bodyPr/>
          <a:lstStyle/>
          <a:p>
            <a:fld id="{9DF39583-D951-4C8E-9062-46126AE0400C}" type="datetime1">
              <a:rPr lang="en-AU" smtClean="0"/>
              <a:t>7/4/20</a:t>
            </a:fld>
            <a:endParaRPr lang="en-US"/>
          </a:p>
        </p:txBody>
      </p:sp>
      <p:sp>
        <p:nvSpPr>
          <p:cNvPr id="5" name="Footer Placeholder 4">
            <a:extLst>
              <a:ext uri="{FF2B5EF4-FFF2-40B4-BE49-F238E27FC236}">
                <a16:creationId xmlns:a16="http://schemas.microsoft.com/office/drawing/2014/main" id="{6535CFBD-60CC-4140-BAC4-A732FAC6E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65617-CB20-2C41-BC0F-7B38ACFCCFA4}"/>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420176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7D25-3C73-E34B-A775-E8942BA44B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11FF23-113C-D441-9D57-3F64CCE7715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94B43B-1899-F84F-9FFB-9A9327DDA882}"/>
              </a:ext>
            </a:extLst>
          </p:cNvPr>
          <p:cNvSpPr>
            <a:spLocks noGrp="1"/>
          </p:cNvSpPr>
          <p:nvPr>
            <p:ph type="dt" sz="half" idx="10"/>
          </p:nvPr>
        </p:nvSpPr>
        <p:spPr/>
        <p:txBody>
          <a:bodyPr/>
          <a:lstStyle/>
          <a:p>
            <a:fld id="{AD5EB2B5-F895-4BEB-88D3-CAE5E41388F8}" type="datetime1">
              <a:rPr lang="en-AU" smtClean="0"/>
              <a:t>7/4/20</a:t>
            </a:fld>
            <a:endParaRPr lang="en-US"/>
          </a:p>
        </p:txBody>
      </p:sp>
      <p:sp>
        <p:nvSpPr>
          <p:cNvPr id="5" name="Footer Placeholder 4">
            <a:extLst>
              <a:ext uri="{FF2B5EF4-FFF2-40B4-BE49-F238E27FC236}">
                <a16:creationId xmlns:a16="http://schemas.microsoft.com/office/drawing/2014/main" id="{207EE31B-1689-DC4C-A990-F5B494E31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78E88-8261-204E-9F39-253351B2E16E}"/>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19068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A23D-BED1-9A42-8CA6-6D6E113E97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83F008-4D38-E14A-A93C-83BFF6DCF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6CBED7-0FF4-2E45-B38D-82BA898FC6CD}"/>
              </a:ext>
            </a:extLst>
          </p:cNvPr>
          <p:cNvSpPr>
            <a:spLocks noGrp="1"/>
          </p:cNvSpPr>
          <p:nvPr>
            <p:ph type="dt" sz="half" idx="10"/>
          </p:nvPr>
        </p:nvSpPr>
        <p:spPr/>
        <p:txBody>
          <a:bodyPr/>
          <a:lstStyle/>
          <a:p>
            <a:fld id="{A42FBAA0-89C0-4F1D-88F1-BD16426330F9}" type="datetime1">
              <a:rPr lang="en-AU" smtClean="0"/>
              <a:t>7/4/20</a:t>
            </a:fld>
            <a:endParaRPr lang="en-US"/>
          </a:p>
        </p:txBody>
      </p:sp>
      <p:sp>
        <p:nvSpPr>
          <p:cNvPr id="5" name="Footer Placeholder 4">
            <a:extLst>
              <a:ext uri="{FF2B5EF4-FFF2-40B4-BE49-F238E27FC236}">
                <a16:creationId xmlns:a16="http://schemas.microsoft.com/office/drawing/2014/main" id="{42441AF0-71EC-4D48-9067-F3A18B4A5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8CB62-A5F2-594A-B0B4-655761A5CED5}"/>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306224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8B75-0B27-F848-9B92-E2647875A5C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15DADA-4708-8C45-93C6-2AA735E19C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1D471FE-92F5-264E-84D1-586330E1B44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76AD765-0779-7849-B995-A141D7122F1E}"/>
              </a:ext>
            </a:extLst>
          </p:cNvPr>
          <p:cNvSpPr>
            <a:spLocks noGrp="1"/>
          </p:cNvSpPr>
          <p:nvPr>
            <p:ph type="dt" sz="half" idx="10"/>
          </p:nvPr>
        </p:nvSpPr>
        <p:spPr/>
        <p:txBody>
          <a:bodyPr/>
          <a:lstStyle/>
          <a:p>
            <a:fld id="{6FC03D32-4A3E-4B6C-B5EA-57FDAB6752A2}" type="datetime1">
              <a:rPr lang="en-AU" smtClean="0"/>
              <a:t>7/4/20</a:t>
            </a:fld>
            <a:endParaRPr lang="en-US"/>
          </a:p>
        </p:txBody>
      </p:sp>
      <p:sp>
        <p:nvSpPr>
          <p:cNvPr id="6" name="Footer Placeholder 5">
            <a:extLst>
              <a:ext uri="{FF2B5EF4-FFF2-40B4-BE49-F238E27FC236}">
                <a16:creationId xmlns:a16="http://schemas.microsoft.com/office/drawing/2014/main" id="{F7A41416-010F-1546-BDC1-5A0EA25E8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C32C4-D4FD-4449-B200-EE1FD9607493}"/>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409971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2B55-887A-9A4C-B158-9028BD19ED3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923345-0480-9843-AD96-E915810E0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B1AAE8-145D-9646-A80E-9D281C785E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5D8277-7F6C-BA4C-B11E-6CF05F2A6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3BD631-B644-F84A-9977-C941699C7E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68658C-2764-ED44-81B2-0546C283874D}"/>
              </a:ext>
            </a:extLst>
          </p:cNvPr>
          <p:cNvSpPr>
            <a:spLocks noGrp="1"/>
          </p:cNvSpPr>
          <p:nvPr>
            <p:ph type="dt" sz="half" idx="10"/>
          </p:nvPr>
        </p:nvSpPr>
        <p:spPr/>
        <p:txBody>
          <a:bodyPr/>
          <a:lstStyle/>
          <a:p>
            <a:fld id="{E4CBADED-EC54-4B9A-A58C-569BD13361AF}" type="datetime1">
              <a:rPr lang="en-AU" smtClean="0"/>
              <a:t>7/4/20</a:t>
            </a:fld>
            <a:endParaRPr lang="en-US"/>
          </a:p>
        </p:txBody>
      </p:sp>
      <p:sp>
        <p:nvSpPr>
          <p:cNvPr id="8" name="Footer Placeholder 7">
            <a:extLst>
              <a:ext uri="{FF2B5EF4-FFF2-40B4-BE49-F238E27FC236}">
                <a16:creationId xmlns:a16="http://schemas.microsoft.com/office/drawing/2014/main" id="{CFB5EA9C-16B8-814D-B3CD-A4AE9BE9FB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0CEDC6-3343-8148-A0CA-B8502A10E448}"/>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182543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F390-9EC8-1146-B3C3-0CEBE5F0564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2A6652-D21A-4A47-A3DE-756365D40743}"/>
              </a:ext>
            </a:extLst>
          </p:cNvPr>
          <p:cNvSpPr>
            <a:spLocks noGrp="1"/>
          </p:cNvSpPr>
          <p:nvPr>
            <p:ph type="dt" sz="half" idx="10"/>
          </p:nvPr>
        </p:nvSpPr>
        <p:spPr/>
        <p:txBody>
          <a:bodyPr/>
          <a:lstStyle/>
          <a:p>
            <a:fld id="{49D4FDA0-120B-41AF-9E69-B0ED847D03CE}" type="datetime1">
              <a:rPr lang="en-AU" smtClean="0"/>
              <a:t>7/4/20</a:t>
            </a:fld>
            <a:endParaRPr lang="en-US"/>
          </a:p>
        </p:txBody>
      </p:sp>
      <p:sp>
        <p:nvSpPr>
          <p:cNvPr id="4" name="Footer Placeholder 3">
            <a:extLst>
              <a:ext uri="{FF2B5EF4-FFF2-40B4-BE49-F238E27FC236}">
                <a16:creationId xmlns:a16="http://schemas.microsoft.com/office/drawing/2014/main" id="{36AF9BC3-740A-414C-9CAF-DDD0B83C5F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4FCF8-8A45-1E40-8E3D-6AE4720B804A}"/>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427508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9E6755-8B5C-EE45-84DF-CE7310247DB6}"/>
              </a:ext>
            </a:extLst>
          </p:cNvPr>
          <p:cNvSpPr>
            <a:spLocks noGrp="1"/>
          </p:cNvSpPr>
          <p:nvPr>
            <p:ph type="dt" sz="half" idx="10"/>
          </p:nvPr>
        </p:nvSpPr>
        <p:spPr/>
        <p:txBody>
          <a:bodyPr/>
          <a:lstStyle/>
          <a:p>
            <a:fld id="{F4FF6606-E56A-43B3-AC73-6B8193E0F9F1}" type="datetime1">
              <a:rPr lang="en-AU" smtClean="0"/>
              <a:t>7/4/20</a:t>
            </a:fld>
            <a:endParaRPr lang="en-US"/>
          </a:p>
        </p:txBody>
      </p:sp>
      <p:sp>
        <p:nvSpPr>
          <p:cNvPr id="3" name="Footer Placeholder 2">
            <a:extLst>
              <a:ext uri="{FF2B5EF4-FFF2-40B4-BE49-F238E27FC236}">
                <a16:creationId xmlns:a16="http://schemas.microsoft.com/office/drawing/2014/main" id="{680C2C5B-487F-914B-8902-D78262F0BB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281919-ECEA-3E4C-B683-752E8A7C3791}"/>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42241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37A9-2F56-6047-B702-5EA034E5E9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3972A48-05FF-E944-950E-916DED7CE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50484BC-190F-7D4F-9A24-2BA823369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659E81-F915-EC46-B823-78563E3AD29A}"/>
              </a:ext>
            </a:extLst>
          </p:cNvPr>
          <p:cNvSpPr>
            <a:spLocks noGrp="1"/>
          </p:cNvSpPr>
          <p:nvPr>
            <p:ph type="dt" sz="half" idx="10"/>
          </p:nvPr>
        </p:nvSpPr>
        <p:spPr/>
        <p:txBody>
          <a:bodyPr/>
          <a:lstStyle/>
          <a:p>
            <a:fld id="{C92CF765-038A-43ED-BE42-4DE6B57B4830}" type="datetime1">
              <a:rPr lang="en-AU" smtClean="0"/>
              <a:t>7/4/20</a:t>
            </a:fld>
            <a:endParaRPr lang="en-US"/>
          </a:p>
        </p:txBody>
      </p:sp>
      <p:sp>
        <p:nvSpPr>
          <p:cNvPr id="6" name="Footer Placeholder 5">
            <a:extLst>
              <a:ext uri="{FF2B5EF4-FFF2-40B4-BE49-F238E27FC236}">
                <a16:creationId xmlns:a16="http://schemas.microsoft.com/office/drawing/2014/main" id="{47C68033-14CD-FD45-9215-FB7AC2F23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88D87-D449-1943-A5EF-1766984E90E9}"/>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308789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0D14-E4AD-C94B-BC6E-C0A45EEF14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ACE40A3-F1BB-3B46-A1C7-850B59591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DFCF7-04E0-7243-9666-5FFDFE537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B03B30-60AF-F44F-9036-E7FA8257041D}"/>
              </a:ext>
            </a:extLst>
          </p:cNvPr>
          <p:cNvSpPr>
            <a:spLocks noGrp="1"/>
          </p:cNvSpPr>
          <p:nvPr>
            <p:ph type="dt" sz="half" idx="10"/>
          </p:nvPr>
        </p:nvSpPr>
        <p:spPr/>
        <p:txBody>
          <a:bodyPr/>
          <a:lstStyle/>
          <a:p>
            <a:fld id="{65CDBB28-E162-4DDF-8EDD-747DC1B331A3}" type="datetime1">
              <a:rPr lang="en-AU" smtClean="0"/>
              <a:t>7/4/20</a:t>
            </a:fld>
            <a:endParaRPr lang="en-US"/>
          </a:p>
        </p:txBody>
      </p:sp>
      <p:sp>
        <p:nvSpPr>
          <p:cNvPr id="6" name="Footer Placeholder 5">
            <a:extLst>
              <a:ext uri="{FF2B5EF4-FFF2-40B4-BE49-F238E27FC236}">
                <a16:creationId xmlns:a16="http://schemas.microsoft.com/office/drawing/2014/main" id="{ED707597-55DE-C344-9B09-2AA55449C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D7B3D-B654-8142-9335-349EDD15F4E0}"/>
              </a:ext>
            </a:extLst>
          </p:cNvPr>
          <p:cNvSpPr>
            <a:spLocks noGrp="1"/>
          </p:cNvSpPr>
          <p:nvPr>
            <p:ph type="sldNum" sz="quarter" idx="12"/>
          </p:nvPr>
        </p:nvSpPr>
        <p:spPr/>
        <p:txBody>
          <a:bodyPr/>
          <a:lstStyle/>
          <a:p>
            <a:fld id="{11F031DC-3D35-0E46-AFD0-4D1C9C204970}" type="slidenum">
              <a:rPr lang="en-US" smtClean="0"/>
              <a:t>‹#›</a:t>
            </a:fld>
            <a:endParaRPr lang="en-US"/>
          </a:p>
        </p:txBody>
      </p:sp>
    </p:spTree>
    <p:extLst>
      <p:ext uri="{BB962C8B-B14F-4D97-AF65-F5344CB8AC3E}">
        <p14:creationId xmlns:p14="http://schemas.microsoft.com/office/powerpoint/2010/main" val="270268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B419C-3A7F-BA42-94D9-17F69538B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45B4FE-A502-1745-BC10-55CE427398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37D064-031F-9145-8BE5-E7BD4B53A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E3D87-CBB5-4025-B176-3685629133E3}" type="datetime1">
              <a:rPr lang="en-AU" smtClean="0"/>
              <a:t>7/4/20</a:t>
            </a:fld>
            <a:endParaRPr lang="en-US"/>
          </a:p>
        </p:txBody>
      </p:sp>
      <p:sp>
        <p:nvSpPr>
          <p:cNvPr id="5" name="Footer Placeholder 4">
            <a:extLst>
              <a:ext uri="{FF2B5EF4-FFF2-40B4-BE49-F238E27FC236}">
                <a16:creationId xmlns:a16="http://schemas.microsoft.com/office/drawing/2014/main" id="{07975CEC-14FF-524C-8031-B28B9EC30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90E9AF-3339-544A-8A17-939F6D5E8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31DC-3D35-0E46-AFD0-4D1C9C204970}" type="slidenum">
              <a:rPr lang="en-US" smtClean="0"/>
              <a:t>‹#›</a:t>
            </a:fld>
            <a:endParaRPr lang="en-US"/>
          </a:p>
        </p:txBody>
      </p:sp>
    </p:spTree>
    <p:extLst>
      <p:ext uri="{BB962C8B-B14F-4D97-AF65-F5344CB8AC3E}">
        <p14:creationId xmlns:p14="http://schemas.microsoft.com/office/powerpoint/2010/main" val="184421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D721-A05C-FA49-B1D4-723BE47E035C}"/>
              </a:ext>
            </a:extLst>
          </p:cNvPr>
          <p:cNvSpPr>
            <a:spLocks noGrp="1"/>
          </p:cNvSpPr>
          <p:nvPr>
            <p:ph type="ctrTitle"/>
          </p:nvPr>
        </p:nvSpPr>
        <p:spPr>
          <a:xfrm>
            <a:off x="497764" y="177371"/>
            <a:ext cx="11446585" cy="1423751"/>
          </a:xfrm>
        </p:spPr>
        <p:txBody>
          <a:bodyPr>
            <a:normAutofit/>
          </a:bodyPr>
          <a:lstStyle/>
          <a:p>
            <a:r>
              <a:rPr lang="en-US" sz="5000" dirty="0"/>
              <a:t>Lecture 21: </a:t>
            </a:r>
            <a:r>
              <a:rPr lang="en-US" sz="5000" dirty="0" err="1"/>
              <a:t>Sharding</a:t>
            </a:r>
            <a:r>
              <a:rPr lang="en-US" sz="5000" dirty="0"/>
              <a:t> (Part 3)</a:t>
            </a:r>
          </a:p>
        </p:txBody>
      </p:sp>
      <p:sp>
        <p:nvSpPr>
          <p:cNvPr id="3" name="TextBox 2">
            <a:extLst>
              <a:ext uri="{FF2B5EF4-FFF2-40B4-BE49-F238E27FC236}">
                <a16:creationId xmlns:a16="http://schemas.microsoft.com/office/drawing/2014/main" id="{65A4AF58-8B1A-144D-818D-1289AA5DE53F}"/>
              </a:ext>
            </a:extLst>
          </p:cNvPr>
          <p:cNvSpPr txBox="1"/>
          <p:nvPr/>
        </p:nvSpPr>
        <p:spPr>
          <a:xfrm>
            <a:off x="2993914" y="2853542"/>
            <a:ext cx="8515350" cy="1815882"/>
          </a:xfrm>
          <a:prstGeom prst="rect">
            <a:avLst/>
          </a:prstGeom>
          <a:noFill/>
        </p:spPr>
        <p:txBody>
          <a:bodyPr wrap="square" rtlCol="0">
            <a:spAutoFit/>
          </a:bodyPr>
          <a:lstStyle/>
          <a:p>
            <a:r>
              <a:rPr lang="en-US" sz="2800" dirty="0"/>
              <a:t>Data Availability</a:t>
            </a:r>
          </a:p>
          <a:p>
            <a:r>
              <a:rPr lang="en-US" sz="2800" dirty="0"/>
              <a:t>	</a:t>
            </a:r>
          </a:p>
          <a:p>
            <a:r>
              <a:rPr lang="en-US" sz="2800" dirty="0"/>
              <a:t>	communication scaling</a:t>
            </a:r>
          </a:p>
          <a:p>
            <a:r>
              <a:rPr lang="en-US" sz="2800" dirty="0"/>
              <a:t>	coded Merkle tree </a:t>
            </a:r>
          </a:p>
        </p:txBody>
      </p:sp>
    </p:spTree>
    <p:extLst>
      <p:ext uri="{BB962C8B-B14F-4D97-AF65-F5344CB8AC3E}">
        <p14:creationId xmlns:p14="http://schemas.microsoft.com/office/powerpoint/2010/main" val="26255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D9B0B-F432-E948-A984-02DDD95620E7}"/>
              </a:ext>
            </a:extLst>
          </p:cNvPr>
          <p:cNvSpPr txBox="1"/>
          <p:nvPr/>
        </p:nvSpPr>
        <p:spPr>
          <a:xfrm>
            <a:off x="687810" y="661817"/>
            <a:ext cx="2088457" cy="461665"/>
          </a:xfrm>
          <a:prstGeom prst="rect">
            <a:avLst/>
          </a:prstGeom>
          <a:noFill/>
        </p:spPr>
        <p:txBody>
          <a:bodyPr wrap="none" rtlCol="0">
            <a:spAutoFit/>
          </a:bodyPr>
          <a:lstStyle/>
          <a:p>
            <a:r>
              <a:rPr lang="en-US" sz="2400" b="1" dirty="0">
                <a:solidFill>
                  <a:srgbClr val="0070C0"/>
                </a:solidFill>
              </a:rPr>
              <a:t>Erasure Coding</a:t>
            </a:r>
          </a:p>
        </p:txBody>
      </p:sp>
      <p:sp>
        <p:nvSpPr>
          <p:cNvPr id="7" name="Rectangle 6">
            <a:extLst>
              <a:ext uri="{FF2B5EF4-FFF2-40B4-BE49-F238E27FC236}">
                <a16:creationId xmlns:a16="http://schemas.microsoft.com/office/drawing/2014/main" id="{711300FA-9A27-FB44-9EF5-BA8D81C0B9CD}"/>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m1</a:t>
            </a:r>
          </a:p>
        </p:txBody>
      </p:sp>
      <p:sp>
        <p:nvSpPr>
          <p:cNvPr id="22" name="Rectangle 21">
            <a:extLst>
              <a:ext uri="{FF2B5EF4-FFF2-40B4-BE49-F238E27FC236}">
                <a16:creationId xmlns:a16="http://schemas.microsoft.com/office/drawing/2014/main" id="{6483AC70-8371-534D-B815-67E1C42D9407}"/>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23" name="Rectangle 22">
            <a:extLst>
              <a:ext uri="{FF2B5EF4-FFF2-40B4-BE49-F238E27FC236}">
                <a16:creationId xmlns:a16="http://schemas.microsoft.com/office/drawing/2014/main" id="{ACBF51A7-0735-3A4F-87EF-C28AEB52DB5F}"/>
              </a:ext>
            </a:extLst>
          </p:cNvPr>
          <p:cNvSpPr/>
          <p:nvPr/>
        </p:nvSpPr>
        <p:spPr>
          <a:xfrm>
            <a:off x="3596909"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24" name="Rectangle 23">
            <a:extLst>
              <a:ext uri="{FF2B5EF4-FFF2-40B4-BE49-F238E27FC236}">
                <a16:creationId xmlns:a16="http://schemas.microsoft.com/office/drawing/2014/main" id="{3C670905-79ED-DB40-AA38-B3338DB28C3A}"/>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25" name="Rectangle 24">
            <a:extLst>
              <a:ext uri="{FF2B5EF4-FFF2-40B4-BE49-F238E27FC236}">
                <a16:creationId xmlns:a16="http://schemas.microsoft.com/office/drawing/2014/main" id="{603DF15F-3C26-394A-B413-A8DCD5CDB4D2}"/>
              </a:ext>
            </a:extLst>
          </p:cNvPr>
          <p:cNvSpPr/>
          <p:nvPr/>
        </p:nvSpPr>
        <p:spPr>
          <a:xfrm>
            <a:off x="6191640"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t>
            </a:r>
          </a:p>
        </p:txBody>
      </p:sp>
      <p:sp>
        <p:nvSpPr>
          <p:cNvPr id="26" name="Rectangle 25">
            <a:extLst>
              <a:ext uri="{FF2B5EF4-FFF2-40B4-BE49-F238E27FC236}">
                <a16:creationId xmlns:a16="http://schemas.microsoft.com/office/drawing/2014/main" id="{EA556713-FAF6-D145-BCA7-8DF44E6CDC06}"/>
              </a:ext>
            </a:extLst>
          </p:cNvPr>
          <p:cNvSpPr/>
          <p:nvPr/>
        </p:nvSpPr>
        <p:spPr>
          <a:xfrm>
            <a:off x="7483909"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t>
            </a:r>
          </a:p>
        </p:txBody>
      </p:sp>
      <p:sp>
        <p:nvSpPr>
          <p:cNvPr id="27" name="Rectangle 26">
            <a:extLst>
              <a:ext uri="{FF2B5EF4-FFF2-40B4-BE49-F238E27FC236}">
                <a16:creationId xmlns:a16="http://schemas.microsoft.com/office/drawing/2014/main" id="{262AD4E6-97A4-C64E-8ECB-EF270F9E55C2}"/>
              </a:ext>
            </a:extLst>
          </p:cNvPr>
          <p:cNvSpPr/>
          <p:nvPr/>
        </p:nvSpPr>
        <p:spPr>
          <a:xfrm>
            <a:off x="8776178"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t>
            </a:r>
          </a:p>
        </p:txBody>
      </p:sp>
      <p:sp>
        <p:nvSpPr>
          <p:cNvPr id="28" name="Rectangle 27">
            <a:extLst>
              <a:ext uri="{FF2B5EF4-FFF2-40B4-BE49-F238E27FC236}">
                <a16:creationId xmlns:a16="http://schemas.microsoft.com/office/drawing/2014/main" id="{7DB3F6C8-9234-AF4C-AFF8-5128D355B339}"/>
              </a:ext>
            </a:extLst>
          </p:cNvPr>
          <p:cNvSpPr/>
          <p:nvPr/>
        </p:nvSpPr>
        <p:spPr>
          <a:xfrm>
            <a:off x="10068447" y="4356349"/>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t>
            </a:r>
          </a:p>
        </p:txBody>
      </p:sp>
      <p:sp>
        <p:nvSpPr>
          <p:cNvPr id="29" name="TextBox 28">
            <a:extLst>
              <a:ext uri="{FF2B5EF4-FFF2-40B4-BE49-F238E27FC236}">
                <a16:creationId xmlns:a16="http://schemas.microsoft.com/office/drawing/2014/main" id="{0E40B864-EA9B-5444-95B1-702BBD713010}"/>
              </a:ext>
            </a:extLst>
          </p:cNvPr>
          <p:cNvSpPr txBox="1"/>
          <p:nvPr/>
        </p:nvSpPr>
        <p:spPr>
          <a:xfrm>
            <a:off x="6066444" y="4821028"/>
            <a:ext cx="1390124" cy="307777"/>
          </a:xfrm>
          <a:prstGeom prst="rect">
            <a:avLst/>
          </a:prstGeom>
          <a:noFill/>
        </p:spPr>
        <p:txBody>
          <a:bodyPr wrap="none" rtlCol="0">
            <a:spAutoFit/>
          </a:bodyPr>
          <a:lstStyle/>
          <a:p>
            <a:r>
              <a:rPr lang="en-US" sz="1400" dirty="0"/>
              <a:t>m1+m2+m3+m4</a:t>
            </a:r>
          </a:p>
        </p:txBody>
      </p:sp>
      <p:sp>
        <p:nvSpPr>
          <p:cNvPr id="30" name="TextBox 29">
            <a:extLst>
              <a:ext uri="{FF2B5EF4-FFF2-40B4-BE49-F238E27FC236}">
                <a16:creationId xmlns:a16="http://schemas.microsoft.com/office/drawing/2014/main" id="{D12DAC22-0723-F448-B69B-D8DC7A810B61}"/>
              </a:ext>
            </a:extLst>
          </p:cNvPr>
          <p:cNvSpPr txBox="1"/>
          <p:nvPr/>
        </p:nvSpPr>
        <p:spPr>
          <a:xfrm>
            <a:off x="7224222" y="3964797"/>
            <a:ext cx="1664238" cy="307777"/>
          </a:xfrm>
          <a:prstGeom prst="rect">
            <a:avLst/>
          </a:prstGeom>
          <a:noFill/>
        </p:spPr>
        <p:txBody>
          <a:bodyPr wrap="none" rtlCol="0">
            <a:spAutoFit/>
          </a:bodyPr>
          <a:lstStyle/>
          <a:p>
            <a:r>
              <a:rPr lang="en-US" sz="1400" dirty="0"/>
              <a:t>m1+2m2+3m3+4m4</a:t>
            </a:r>
          </a:p>
        </p:txBody>
      </p:sp>
      <p:sp>
        <p:nvSpPr>
          <p:cNvPr id="31" name="TextBox 30">
            <a:extLst>
              <a:ext uri="{FF2B5EF4-FFF2-40B4-BE49-F238E27FC236}">
                <a16:creationId xmlns:a16="http://schemas.microsoft.com/office/drawing/2014/main" id="{906034CA-BDFC-5142-9D0D-462305A2140D}"/>
              </a:ext>
            </a:extLst>
          </p:cNvPr>
          <p:cNvSpPr txBox="1"/>
          <p:nvPr/>
        </p:nvSpPr>
        <p:spPr>
          <a:xfrm>
            <a:off x="8470805" y="4809994"/>
            <a:ext cx="1755609" cy="307777"/>
          </a:xfrm>
          <a:prstGeom prst="rect">
            <a:avLst/>
          </a:prstGeom>
          <a:noFill/>
        </p:spPr>
        <p:txBody>
          <a:bodyPr wrap="none" rtlCol="0">
            <a:spAutoFit/>
          </a:bodyPr>
          <a:lstStyle/>
          <a:p>
            <a:r>
              <a:rPr lang="en-US" sz="1400" dirty="0"/>
              <a:t>m1+4m2+9m3+16m4</a:t>
            </a:r>
          </a:p>
        </p:txBody>
      </p:sp>
      <p:sp>
        <p:nvSpPr>
          <p:cNvPr id="32" name="TextBox 31">
            <a:extLst>
              <a:ext uri="{FF2B5EF4-FFF2-40B4-BE49-F238E27FC236}">
                <a16:creationId xmlns:a16="http://schemas.microsoft.com/office/drawing/2014/main" id="{34C3B5F3-AB9B-1C4B-AA3D-265E8CED9FAF}"/>
              </a:ext>
            </a:extLst>
          </p:cNvPr>
          <p:cNvSpPr txBox="1"/>
          <p:nvPr/>
        </p:nvSpPr>
        <p:spPr>
          <a:xfrm>
            <a:off x="9717389" y="4026888"/>
            <a:ext cx="1846980" cy="307777"/>
          </a:xfrm>
          <a:prstGeom prst="rect">
            <a:avLst/>
          </a:prstGeom>
          <a:noFill/>
        </p:spPr>
        <p:txBody>
          <a:bodyPr wrap="none" rtlCol="0">
            <a:spAutoFit/>
          </a:bodyPr>
          <a:lstStyle/>
          <a:p>
            <a:r>
              <a:rPr lang="en-US" sz="1400" dirty="0"/>
              <a:t>m1+8m2+27m3+64m4</a:t>
            </a:r>
          </a:p>
        </p:txBody>
      </p:sp>
      <p:sp>
        <p:nvSpPr>
          <p:cNvPr id="97" name="TextBox 96">
            <a:extLst>
              <a:ext uri="{FF2B5EF4-FFF2-40B4-BE49-F238E27FC236}">
                <a16:creationId xmlns:a16="http://schemas.microsoft.com/office/drawing/2014/main" id="{3C42FFE3-CF2A-BE43-A59A-880A7975EF2C}"/>
              </a:ext>
            </a:extLst>
          </p:cNvPr>
          <p:cNvSpPr txBox="1"/>
          <p:nvPr/>
        </p:nvSpPr>
        <p:spPr>
          <a:xfrm>
            <a:off x="4683269" y="5854400"/>
            <a:ext cx="184731" cy="307777"/>
          </a:xfrm>
          <a:prstGeom prst="rect">
            <a:avLst/>
          </a:prstGeom>
          <a:noFill/>
        </p:spPr>
        <p:txBody>
          <a:bodyPr wrap="none" rtlCol="0">
            <a:spAutoFit/>
          </a:bodyPr>
          <a:lstStyle/>
          <a:p>
            <a:endParaRPr lang="en-US" sz="1400" dirty="0"/>
          </a:p>
        </p:txBody>
      </p:sp>
      <p:sp>
        <p:nvSpPr>
          <p:cNvPr id="98" name="Rectangle 97">
            <a:extLst>
              <a:ext uri="{FF2B5EF4-FFF2-40B4-BE49-F238E27FC236}">
                <a16:creationId xmlns:a16="http://schemas.microsoft.com/office/drawing/2014/main" id="{4EF545DB-D1B1-9B47-B7A5-B7D2ED8B608E}"/>
              </a:ext>
            </a:extLst>
          </p:cNvPr>
          <p:cNvSpPr/>
          <p:nvPr/>
        </p:nvSpPr>
        <p:spPr>
          <a:xfrm>
            <a:off x="5689564" y="5070263"/>
            <a:ext cx="2102820" cy="307777"/>
          </a:xfrm>
          <a:prstGeom prst="rect">
            <a:avLst/>
          </a:prstGeom>
        </p:spPr>
        <p:txBody>
          <a:bodyPr wrap="none">
            <a:spAutoFit/>
          </a:bodyPr>
          <a:lstStyle/>
          <a:p>
            <a:r>
              <a:rPr lang="en-US" sz="1400" dirty="0"/>
              <a:t>(Finite field linear algebra)</a:t>
            </a:r>
          </a:p>
        </p:txBody>
      </p:sp>
      <p:sp>
        <p:nvSpPr>
          <p:cNvPr id="99" name="Curved Down Arrow 98">
            <a:extLst>
              <a:ext uri="{FF2B5EF4-FFF2-40B4-BE49-F238E27FC236}">
                <a16:creationId xmlns:a16="http://schemas.microsoft.com/office/drawing/2014/main" id="{E11F063B-771F-DA49-961F-47C9D0658672}"/>
              </a:ext>
            </a:extLst>
          </p:cNvPr>
          <p:cNvSpPr/>
          <p:nvPr/>
        </p:nvSpPr>
        <p:spPr>
          <a:xfrm>
            <a:off x="4514864" y="3050583"/>
            <a:ext cx="3235297" cy="731520"/>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Slide Number Placeholder 99">
            <a:extLst>
              <a:ext uri="{FF2B5EF4-FFF2-40B4-BE49-F238E27FC236}">
                <a16:creationId xmlns:a16="http://schemas.microsoft.com/office/drawing/2014/main" id="{AB3ECC7E-A722-2A4F-84BC-F0474E10CD90}"/>
              </a:ext>
            </a:extLst>
          </p:cNvPr>
          <p:cNvSpPr>
            <a:spLocks noGrp="1"/>
          </p:cNvSpPr>
          <p:nvPr>
            <p:ph type="sldNum" sz="quarter" idx="12"/>
          </p:nvPr>
        </p:nvSpPr>
        <p:spPr/>
        <p:txBody>
          <a:bodyPr/>
          <a:lstStyle/>
          <a:p>
            <a:fld id="{11F031DC-3D35-0E46-AFD0-4D1C9C204970}" type="slidenum">
              <a:rPr lang="en-US" smtClean="0"/>
              <a:t>9</a:t>
            </a:fld>
            <a:endParaRPr lang="en-US"/>
          </a:p>
        </p:txBody>
      </p:sp>
    </p:spTree>
    <p:extLst>
      <p:ext uri="{BB962C8B-B14F-4D97-AF65-F5344CB8AC3E}">
        <p14:creationId xmlns:p14="http://schemas.microsoft.com/office/powerpoint/2010/main" val="237997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10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10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10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1000"/>
                                        <p:tgtEl>
                                          <p:spTgt spid="2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checkerboard(across)">
                                      <p:cBhvr>
                                        <p:cTn id="19" dur="1000"/>
                                        <p:tgtEl>
                                          <p:spTgt spid="9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1000"/>
                                        <p:tgtEl>
                                          <p:spTgt spid="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1000"/>
                                        <p:tgtEl>
                                          <p:spTgt spid="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blinds(horizontal)">
                                      <p:cBhvr>
                                        <p:cTn id="30" dur="1000"/>
                                        <p:tgtEl>
                                          <p:spTgt spid="9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1000"/>
                                        <p:tgtEl>
                                          <p:spTgt spid="2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30" grpId="0"/>
      <p:bldP spid="31" grpId="0"/>
      <p:bldP spid="32" grpId="0"/>
      <p:bldP spid="98" grpId="0"/>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D9B0B-F432-E948-A984-02DDD95620E7}"/>
              </a:ext>
            </a:extLst>
          </p:cNvPr>
          <p:cNvSpPr txBox="1"/>
          <p:nvPr/>
        </p:nvSpPr>
        <p:spPr>
          <a:xfrm>
            <a:off x="687810" y="661817"/>
            <a:ext cx="3623877" cy="461665"/>
          </a:xfrm>
          <a:prstGeom prst="rect">
            <a:avLst/>
          </a:prstGeom>
          <a:noFill/>
        </p:spPr>
        <p:txBody>
          <a:bodyPr wrap="none" rtlCol="0">
            <a:spAutoFit/>
          </a:bodyPr>
          <a:lstStyle/>
          <a:p>
            <a:r>
              <a:rPr lang="en-US" sz="2400" b="1" dirty="0">
                <a:solidFill>
                  <a:srgbClr val="0070C0"/>
                </a:solidFill>
              </a:rPr>
              <a:t>Introducing Erasure Coding</a:t>
            </a:r>
          </a:p>
        </p:txBody>
      </p:sp>
      <p:sp>
        <p:nvSpPr>
          <p:cNvPr id="6" name="TextBox 5">
            <a:extLst>
              <a:ext uri="{FF2B5EF4-FFF2-40B4-BE49-F238E27FC236}">
                <a16:creationId xmlns:a16="http://schemas.microsoft.com/office/drawing/2014/main" id="{5B09C899-9A6D-6B4A-BA49-669A6FC1FC36}"/>
              </a:ext>
            </a:extLst>
          </p:cNvPr>
          <p:cNvSpPr txBox="1"/>
          <p:nvPr/>
        </p:nvSpPr>
        <p:spPr>
          <a:xfrm>
            <a:off x="3581401" y="5500457"/>
            <a:ext cx="4712765" cy="707886"/>
          </a:xfrm>
          <a:prstGeom prst="rect">
            <a:avLst/>
          </a:prstGeom>
          <a:noFill/>
        </p:spPr>
        <p:txBody>
          <a:bodyPr wrap="none" rtlCol="0">
            <a:spAutoFit/>
          </a:bodyPr>
          <a:lstStyle/>
          <a:p>
            <a:pPr algn="ctr"/>
            <a:r>
              <a:rPr lang="en-US" sz="2000" dirty="0"/>
              <a:t>Any 50% symbols allow full recovery</a:t>
            </a:r>
          </a:p>
          <a:p>
            <a:pPr algn="ctr"/>
            <a:r>
              <a:rPr lang="en-US" sz="2000" dirty="0"/>
              <a:t>(1-dimensional Reed-Solomon code, 1D-RS)</a:t>
            </a:r>
          </a:p>
        </p:txBody>
      </p:sp>
      <p:sp>
        <p:nvSpPr>
          <p:cNvPr id="7" name="Rectangle 6">
            <a:extLst>
              <a:ext uri="{FF2B5EF4-FFF2-40B4-BE49-F238E27FC236}">
                <a16:creationId xmlns:a16="http://schemas.microsoft.com/office/drawing/2014/main" id="{711300FA-9A27-FB44-9EF5-BA8D81C0B9CD}"/>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m1</a:t>
            </a:r>
          </a:p>
        </p:txBody>
      </p:sp>
      <p:sp>
        <p:nvSpPr>
          <p:cNvPr id="22" name="Rectangle 21">
            <a:extLst>
              <a:ext uri="{FF2B5EF4-FFF2-40B4-BE49-F238E27FC236}">
                <a16:creationId xmlns:a16="http://schemas.microsoft.com/office/drawing/2014/main" id="{6483AC70-8371-534D-B815-67E1C42D9407}"/>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23" name="Rectangle 22">
            <a:extLst>
              <a:ext uri="{FF2B5EF4-FFF2-40B4-BE49-F238E27FC236}">
                <a16:creationId xmlns:a16="http://schemas.microsoft.com/office/drawing/2014/main" id="{ACBF51A7-0735-3A4F-87EF-C28AEB52DB5F}"/>
              </a:ext>
            </a:extLst>
          </p:cNvPr>
          <p:cNvSpPr/>
          <p:nvPr/>
        </p:nvSpPr>
        <p:spPr>
          <a:xfrm>
            <a:off x="3596909"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24" name="Rectangle 23">
            <a:extLst>
              <a:ext uri="{FF2B5EF4-FFF2-40B4-BE49-F238E27FC236}">
                <a16:creationId xmlns:a16="http://schemas.microsoft.com/office/drawing/2014/main" id="{3C670905-79ED-DB40-AA38-B3338DB28C3A}"/>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25" name="Rectangle 24">
            <a:extLst>
              <a:ext uri="{FF2B5EF4-FFF2-40B4-BE49-F238E27FC236}">
                <a16:creationId xmlns:a16="http://schemas.microsoft.com/office/drawing/2014/main" id="{603DF15F-3C26-394A-B413-A8DCD5CDB4D2}"/>
              </a:ext>
            </a:extLst>
          </p:cNvPr>
          <p:cNvSpPr/>
          <p:nvPr/>
        </p:nvSpPr>
        <p:spPr>
          <a:xfrm>
            <a:off x="6191640"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t>
            </a:r>
          </a:p>
        </p:txBody>
      </p:sp>
      <p:sp>
        <p:nvSpPr>
          <p:cNvPr id="26" name="Rectangle 25">
            <a:extLst>
              <a:ext uri="{FF2B5EF4-FFF2-40B4-BE49-F238E27FC236}">
                <a16:creationId xmlns:a16="http://schemas.microsoft.com/office/drawing/2014/main" id="{EA556713-FAF6-D145-BCA7-8DF44E6CDC06}"/>
              </a:ext>
            </a:extLst>
          </p:cNvPr>
          <p:cNvSpPr/>
          <p:nvPr/>
        </p:nvSpPr>
        <p:spPr>
          <a:xfrm>
            <a:off x="7483909"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t>
            </a:r>
          </a:p>
        </p:txBody>
      </p:sp>
      <p:sp>
        <p:nvSpPr>
          <p:cNvPr id="27" name="Rectangle 26">
            <a:extLst>
              <a:ext uri="{FF2B5EF4-FFF2-40B4-BE49-F238E27FC236}">
                <a16:creationId xmlns:a16="http://schemas.microsoft.com/office/drawing/2014/main" id="{262AD4E6-97A4-C64E-8ECB-EF270F9E55C2}"/>
              </a:ext>
            </a:extLst>
          </p:cNvPr>
          <p:cNvSpPr/>
          <p:nvPr/>
        </p:nvSpPr>
        <p:spPr>
          <a:xfrm>
            <a:off x="8776178"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t>
            </a:r>
          </a:p>
        </p:txBody>
      </p:sp>
      <p:sp>
        <p:nvSpPr>
          <p:cNvPr id="28" name="Rectangle 27">
            <a:extLst>
              <a:ext uri="{FF2B5EF4-FFF2-40B4-BE49-F238E27FC236}">
                <a16:creationId xmlns:a16="http://schemas.microsoft.com/office/drawing/2014/main" id="{7DB3F6C8-9234-AF4C-AFF8-5128D355B339}"/>
              </a:ext>
            </a:extLst>
          </p:cNvPr>
          <p:cNvSpPr/>
          <p:nvPr/>
        </p:nvSpPr>
        <p:spPr>
          <a:xfrm>
            <a:off x="10068447" y="4356349"/>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t>
            </a:r>
          </a:p>
        </p:txBody>
      </p:sp>
      <p:sp>
        <p:nvSpPr>
          <p:cNvPr id="29" name="TextBox 28">
            <a:extLst>
              <a:ext uri="{FF2B5EF4-FFF2-40B4-BE49-F238E27FC236}">
                <a16:creationId xmlns:a16="http://schemas.microsoft.com/office/drawing/2014/main" id="{0E40B864-EA9B-5444-95B1-702BBD713010}"/>
              </a:ext>
            </a:extLst>
          </p:cNvPr>
          <p:cNvSpPr txBox="1"/>
          <p:nvPr/>
        </p:nvSpPr>
        <p:spPr>
          <a:xfrm>
            <a:off x="6066444" y="4821028"/>
            <a:ext cx="1390124" cy="307777"/>
          </a:xfrm>
          <a:prstGeom prst="rect">
            <a:avLst/>
          </a:prstGeom>
          <a:noFill/>
        </p:spPr>
        <p:txBody>
          <a:bodyPr wrap="none" rtlCol="0">
            <a:spAutoFit/>
          </a:bodyPr>
          <a:lstStyle/>
          <a:p>
            <a:r>
              <a:rPr lang="en-US" sz="1400" dirty="0"/>
              <a:t>m1+m2+m3+m4</a:t>
            </a:r>
          </a:p>
        </p:txBody>
      </p:sp>
      <p:sp>
        <p:nvSpPr>
          <p:cNvPr id="30" name="TextBox 29">
            <a:extLst>
              <a:ext uri="{FF2B5EF4-FFF2-40B4-BE49-F238E27FC236}">
                <a16:creationId xmlns:a16="http://schemas.microsoft.com/office/drawing/2014/main" id="{D12DAC22-0723-F448-B69B-D8DC7A810B61}"/>
              </a:ext>
            </a:extLst>
          </p:cNvPr>
          <p:cNvSpPr txBox="1"/>
          <p:nvPr/>
        </p:nvSpPr>
        <p:spPr>
          <a:xfrm>
            <a:off x="7224222" y="3964797"/>
            <a:ext cx="1664238" cy="307777"/>
          </a:xfrm>
          <a:prstGeom prst="rect">
            <a:avLst/>
          </a:prstGeom>
          <a:noFill/>
        </p:spPr>
        <p:txBody>
          <a:bodyPr wrap="none" rtlCol="0">
            <a:spAutoFit/>
          </a:bodyPr>
          <a:lstStyle/>
          <a:p>
            <a:r>
              <a:rPr lang="en-US" sz="1400" dirty="0"/>
              <a:t>m1+2m2+3m3+4m4</a:t>
            </a:r>
          </a:p>
        </p:txBody>
      </p:sp>
      <p:sp>
        <p:nvSpPr>
          <p:cNvPr id="31" name="TextBox 30">
            <a:extLst>
              <a:ext uri="{FF2B5EF4-FFF2-40B4-BE49-F238E27FC236}">
                <a16:creationId xmlns:a16="http://schemas.microsoft.com/office/drawing/2014/main" id="{906034CA-BDFC-5142-9D0D-462305A2140D}"/>
              </a:ext>
            </a:extLst>
          </p:cNvPr>
          <p:cNvSpPr txBox="1"/>
          <p:nvPr/>
        </p:nvSpPr>
        <p:spPr>
          <a:xfrm>
            <a:off x="8470805" y="4809994"/>
            <a:ext cx="1755609" cy="307777"/>
          </a:xfrm>
          <a:prstGeom prst="rect">
            <a:avLst/>
          </a:prstGeom>
          <a:noFill/>
        </p:spPr>
        <p:txBody>
          <a:bodyPr wrap="none" rtlCol="0">
            <a:spAutoFit/>
          </a:bodyPr>
          <a:lstStyle/>
          <a:p>
            <a:r>
              <a:rPr lang="en-US" sz="1400" dirty="0"/>
              <a:t>m1+4m2+9m3+16m4</a:t>
            </a:r>
          </a:p>
        </p:txBody>
      </p:sp>
      <p:sp>
        <p:nvSpPr>
          <p:cNvPr id="32" name="TextBox 31">
            <a:extLst>
              <a:ext uri="{FF2B5EF4-FFF2-40B4-BE49-F238E27FC236}">
                <a16:creationId xmlns:a16="http://schemas.microsoft.com/office/drawing/2014/main" id="{34C3B5F3-AB9B-1C4B-AA3D-265E8CED9FAF}"/>
              </a:ext>
            </a:extLst>
          </p:cNvPr>
          <p:cNvSpPr txBox="1"/>
          <p:nvPr/>
        </p:nvSpPr>
        <p:spPr>
          <a:xfrm>
            <a:off x="9717389" y="4026888"/>
            <a:ext cx="1846980" cy="307777"/>
          </a:xfrm>
          <a:prstGeom prst="rect">
            <a:avLst/>
          </a:prstGeom>
          <a:noFill/>
        </p:spPr>
        <p:txBody>
          <a:bodyPr wrap="none" rtlCol="0">
            <a:spAutoFit/>
          </a:bodyPr>
          <a:lstStyle/>
          <a:p>
            <a:r>
              <a:rPr lang="en-US" sz="1400" dirty="0"/>
              <a:t>m1+8m2+27m3+64m4</a:t>
            </a:r>
          </a:p>
        </p:txBody>
      </p:sp>
      <p:sp>
        <p:nvSpPr>
          <p:cNvPr id="97" name="TextBox 96">
            <a:extLst>
              <a:ext uri="{FF2B5EF4-FFF2-40B4-BE49-F238E27FC236}">
                <a16:creationId xmlns:a16="http://schemas.microsoft.com/office/drawing/2014/main" id="{3C42FFE3-CF2A-BE43-A59A-880A7975EF2C}"/>
              </a:ext>
            </a:extLst>
          </p:cNvPr>
          <p:cNvSpPr txBox="1"/>
          <p:nvPr/>
        </p:nvSpPr>
        <p:spPr>
          <a:xfrm>
            <a:off x="4683269" y="5854400"/>
            <a:ext cx="184731" cy="307777"/>
          </a:xfrm>
          <a:prstGeom prst="rect">
            <a:avLst/>
          </a:prstGeom>
          <a:noFill/>
        </p:spPr>
        <p:txBody>
          <a:bodyPr wrap="none" rtlCol="0">
            <a:spAutoFit/>
          </a:bodyPr>
          <a:lstStyle/>
          <a:p>
            <a:endParaRPr lang="en-US" sz="1400" dirty="0"/>
          </a:p>
        </p:txBody>
      </p:sp>
      <p:sp>
        <p:nvSpPr>
          <p:cNvPr id="2" name="Slide Number Placeholder 1">
            <a:extLst>
              <a:ext uri="{FF2B5EF4-FFF2-40B4-BE49-F238E27FC236}">
                <a16:creationId xmlns:a16="http://schemas.microsoft.com/office/drawing/2014/main" id="{CB53BA26-1BC6-2A4C-9EBB-47D13C2D9FEB}"/>
              </a:ext>
            </a:extLst>
          </p:cNvPr>
          <p:cNvSpPr>
            <a:spLocks noGrp="1"/>
          </p:cNvSpPr>
          <p:nvPr>
            <p:ph type="sldNum" sz="quarter" idx="12"/>
          </p:nvPr>
        </p:nvSpPr>
        <p:spPr/>
        <p:txBody>
          <a:bodyPr/>
          <a:lstStyle/>
          <a:p>
            <a:fld id="{11F031DC-3D35-0E46-AFD0-4D1C9C204970}" type="slidenum">
              <a:rPr lang="en-US" smtClean="0"/>
              <a:t>10</a:t>
            </a:fld>
            <a:endParaRPr lang="en-US"/>
          </a:p>
        </p:txBody>
      </p:sp>
    </p:spTree>
    <p:extLst>
      <p:ext uri="{BB962C8B-B14F-4D97-AF65-F5344CB8AC3E}">
        <p14:creationId xmlns:p14="http://schemas.microsoft.com/office/powerpoint/2010/main" val="33170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3"/>
                                        </p:tgtEl>
                                      </p:cBhvr>
                                    </p:animEffect>
                                    <p:anim calcmode="lin" valueType="num">
                                      <p:cBhvr>
                                        <p:cTn id="12" dur="1000"/>
                                        <p:tgtEl>
                                          <p:spTgt spid="23"/>
                                        </p:tgtEl>
                                        <p:attrNameLst>
                                          <p:attrName>ppt_x</p:attrName>
                                        </p:attrNameLst>
                                      </p:cBhvr>
                                      <p:tavLst>
                                        <p:tav tm="0">
                                          <p:val>
                                            <p:strVal val="ppt_x"/>
                                          </p:val>
                                        </p:tav>
                                        <p:tav tm="100000">
                                          <p:val>
                                            <p:strVal val="ppt_x"/>
                                          </p:val>
                                        </p:tav>
                                      </p:tavLst>
                                    </p:anim>
                                    <p:anim calcmode="lin" valueType="num">
                                      <p:cBhvr>
                                        <p:cTn id="13" dur="1000"/>
                                        <p:tgtEl>
                                          <p:spTgt spid="23"/>
                                        </p:tgtEl>
                                        <p:attrNameLst>
                                          <p:attrName>ppt_y</p:attrName>
                                        </p:attrNameLst>
                                      </p:cBhvr>
                                      <p:tavLst>
                                        <p:tav tm="0">
                                          <p:val>
                                            <p:strVal val="ppt_y"/>
                                          </p:val>
                                        </p:tav>
                                        <p:tav tm="100000">
                                          <p:val>
                                            <p:strVal val="ppt_y+.1"/>
                                          </p:val>
                                        </p:tav>
                                      </p:tavLst>
                                    </p:anim>
                                    <p:set>
                                      <p:cBhvr>
                                        <p:cTn id="14" dur="1" fill="hold">
                                          <p:stCondLst>
                                            <p:cond delay="999"/>
                                          </p:stCondLst>
                                        </p:cTn>
                                        <p:tgtEl>
                                          <p:spTgt spid="23"/>
                                        </p:tgtEl>
                                        <p:attrNameLst>
                                          <p:attrName>style.visibility</p:attrName>
                                        </p:attrNameLst>
                                      </p:cBhvr>
                                      <p:to>
                                        <p:strVal val="hidden"/>
                                      </p:to>
                                    </p:set>
                                  </p:childTnLst>
                                </p:cTn>
                              </p:par>
                              <p:par>
                                <p:cTn id="15" presetID="42" presetClass="exit" presetSubtype="0" fill="hold" grpId="1" nodeType="withEffect">
                                  <p:stCondLst>
                                    <p:cond delay="0"/>
                                  </p:stCondLst>
                                  <p:childTnLst>
                                    <p:animEffect transition="out" filter="fade">
                                      <p:cBhvr>
                                        <p:cTn id="16" dur="1000"/>
                                        <p:tgtEl>
                                          <p:spTgt spid="25"/>
                                        </p:tgtEl>
                                      </p:cBhvr>
                                    </p:animEffect>
                                    <p:anim calcmode="lin" valueType="num">
                                      <p:cBhvr>
                                        <p:cTn id="17" dur="1000"/>
                                        <p:tgtEl>
                                          <p:spTgt spid="25"/>
                                        </p:tgtEl>
                                        <p:attrNameLst>
                                          <p:attrName>ppt_x</p:attrName>
                                        </p:attrNameLst>
                                      </p:cBhvr>
                                      <p:tavLst>
                                        <p:tav tm="0">
                                          <p:val>
                                            <p:strVal val="ppt_x"/>
                                          </p:val>
                                        </p:tav>
                                        <p:tav tm="100000">
                                          <p:val>
                                            <p:strVal val="ppt_x"/>
                                          </p:val>
                                        </p:tav>
                                      </p:tavLst>
                                    </p:anim>
                                    <p:anim calcmode="lin" valueType="num">
                                      <p:cBhvr>
                                        <p:cTn id="18" dur="1000"/>
                                        <p:tgtEl>
                                          <p:spTgt spid="25"/>
                                        </p:tgtEl>
                                        <p:attrNameLst>
                                          <p:attrName>ppt_y</p:attrName>
                                        </p:attrNameLst>
                                      </p:cBhvr>
                                      <p:tavLst>
                                        <p:tav tm="0">
                                          <p:val>
                                            <p:strVal val="ppt_y"/>
                                          </p:val>
                                        </p:tav>
                                        <p:tav tm="100000">
                                          <p:val>
                                            <p:strVal val="ppt_y+.1"/>
                                          </p:val>
                                        </p:tav>
                                      </p:tavLst>
                                    </p:anim>
                                    <p:set>
                                      <p:cBhvr>
                                        <p:cTn id="19" dur="1" fill="hold">
                                          <p:stCondLst>
                                            <p:cond delay="999"/>
                                          </p:stCondLst>
                                        </p:cTn>
                                        <p:tgtEl>
                                          <p:spTgt spid="25"/>
                                        </p:tgtEl>
                                        <p:attrNameLst>
                                          <p:attrName>style.visibility</p:attrName>
                                        </p:attrNameLst>
                                      </p:cBhvr>
                                      <p:to>
                                        <p:strVal val="hidden"/>
                                      </p:to>
                                    </p:set>
                                  </p:childTnLst>
                                </p:cTn>
                              </p:par>
                              <p:par>
                                <p:cTn id="20" presetID="42" presetClass="exit" presetSubtype="0" fill="hold" grpId="1" nodeType="withEffect">
                                  <p:stCondLst>
                                    <p:cond delay="0"/>
                                  </p:stCondLst>
                                  <p:childTnLst>
                                    <p:animEffect transition="out" filter="fade">
                                      <p:cBhvr>
                                        <p:cTn id="21" dur="1000"/>
                                        <p:tgtEl>
                                          <p:spTgt spid="27"/>
                                        </p:tgtEl>
                                      </p:cBhvr>
                                    </p:animEffect>
                                    <p:anim calcmode="lin" valueType="num">
                                      <p:cBhvr>
                                        <p:cTn id="22" dur="1000"/>
                                        <p:tgtEl>
                                          <p:spTgt spid="27"/>
                                        </p:tgtEl>
                                        <p:attrNameLst>
                                          <p:attrName>ppt_x</p:attrName>
                                        </p:attrNameLst>
                                      </p:cBhvr>
                                      <p:tavLst>
                                        <p:tav tm="0">
                                          <p:val>
                                            <p:strVal val="ppt_x"/>
                                          </p:val>
                                        </p:tav>
                                        <p:tav tm="100000">
                                          <p:val>
                                            <p:strVal val="ppt_x"/>
                                          </p:val>
                                        </p:tav>
                                      </p:tavLst>
                                    </p:anim>
                                    <p:anim calcmode="lin" valueType="num">
                                      <p:cBhvr>
                                        <p:cTn id="23" dur="1000"/>
                                        <p:tgtEl>
                                          <p:spTgt spid="27"/>
                                        </p:tgtEl>
                                        <p:attrNameLst>
                                          <p:attrName>ppt_y</p:attrName>
                                        </p:attrNameLst>
                                      </p:cBhvr>
                                      <p:tavLst>
                                        <p:tav tm="0">
                                          <p:val>
                                            <p:strVal val="ppt_y"/>
                                          </p:val>
                                        </p:tav>
                                        <p:tav tm="100000">
                                          <p:val>
                                            <p:strVal val="ppt_y+.1"/>
                                          </p:val>
                                        </p:tav>
                                      </p:tavLst>
                                    </p:anim>
                                    <p:set>
                                      <p:cBhvr>
                                        <p:cTn id="24" dur="1" fill="hold">
                                          <p:stCondLst>
                                            <p:cond delay="999"/>
                                          </p:stCondLst>
                                        </p:cTn>
                                        <p:tgtEl>
                                          <p:spTgt spid="27"/>
                                        </p:tgtEl>
                                        <p:attrNameLst>
                                          <p:attrName>style.visibility</p:attrName>
                                        </p:attrNameLst>
                                      </p:cBhvr>
                                      <p:to>
                                        <p:strVal val="hidden"/>
                                      </p:to>
                                    </p:set>
                                  </p:childTnLst>
                                </p:cTn>
                              </p:par>
                              <p:par>
                                <p:cTn id="25" presetID="42" presetClass="exit" presetSubtype="0" fill="hold" grpId="1" nodeType="withEffect">
                                  <p:stCondLst>
                                    <p:cond delay="0"/>
                                  </p:stCondLst>
                                  <p:childTnLst>
                                    <p:animEffect transition="out" filter="fade">
                                      <p:cBhvr>
                                        <p:cTn id="26" dur="1000"/>
                                        <p:tgtEl>
                                          <p:spTgt spid="31"/>
                                        </p:tgtEl>
                                      </p:cBhvr>
                                    </p:animEffect>
                                    <p:anim calcmode="lin" valueType="num">
                                      <p:cBhvr>
                                        <p:cTn id="27" dur="1000"/>
                                        <p:tgtEl>
                                          <p:spTgt spid="31"/>
                                        </p:tgtEl>
                                        <p:attrNameLst>
                                          <p:attrName>ppt_x</p:attrName>
                                        </p:attrNameLst>
                                      </p:cBhvr>
                                      <p:tavLst>
                                        <p:tav tm="0">
                                          <p:val>
                                            <p:strVal val="ppt_x"/>
                                          </p:val>
                                        </p:tav>
                                        <p:tav tm="100000">
                                          <p:val>
                                            <p:strVal val="ppt_x"/>
                                          </p:val>
                                        </p:tav>
                                      </p:tavLst>
                                    </p:anim>
                                    <p:anim calcmode="lin" valueType="num">
                                      <p:cBhvr>
                                        <p:cTn id="28" dur="1000"/>
                                        <p:tgtEl>
                                          <p:spTgt spid="31"/>
                                        </p:tgtEl>
                                        <p:attrNameLst>
                                          <p:attrName>ppt_y</p:attrName>
                                        </p:attrNameLst>
                                      </p:cBhvr>
                                      <p:tavLst>
                                        <p:tav tm="0">
                                          <p:val>
                                            <p:strVal val="ppt_y"/>
                                          </p:val>
                                        </p:tav>
                                        <p:tav tm="100000">
                                          <p:val>
                                            <p:strVal val="ppt_y+.1"/>
                                          </p:val>
                                        </p:tav>
                                      </p:tavLst>
                                    </p:anim>
                                    <p:set>
                                      <p:cBhvr>
                                        <p:cTn id="29" dur="1" fill="hold">
                                          <p:stCondLst>
                                            <p:cond delay="999"/>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2"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2"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grpId="2"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linds(horizontal)">
                                      <p:cBhvr>
                                        <p:cTn id="6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23" grpId="0" animBg="1"/>
      <p:bldP spid="23" grpId="1" animBg="1"/>
      <p:bldP spid="25" grpId="1" animBg="1"/>
      <p:bldP spid="25" grpId="2" animBg="1"/>
      <p:bldP spid="27" grpId="1" animBg="1"/>
      <p:bldP spid="27" grpId="2" animBg="1"/>
      <p:bldP spid="29" grpId="0"/>
      <p:bldP spid="31" grpId="1"/>
      <p:bldP spid="31"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D9B0B-F432-E948-A984-02DDD95620E7}"/>
              </a:ext>
            </a:extLst>
          </p:cNvPr>
          <p:cNvSpPr txBox="1"/>
          <p:nvPr/>
        </p:nvSpPr>
        <p:spPr>
          <a:xfrm>
            <a:off x="445453" y="492541"/>
            <a:ext cx="4715778" cy="769441"/>
          </a:xfrm>
          <a:prstGeom prst="rect">
            <a:avLst/>
          </a:prstGeom>
          <a:noFill/>
        </p:spPr>
        <p:txBody>
          <a:bodyPr wrap="none" rtlCol="0">
            <a:spAutoFit/>
          </a:bodyPr>
          <a:lstStyle/>
          <a:p>
            <a:r>
              <a:rPr lang="en-US" sz="2400" b="1" dirty="0">
                <a:solidFill>
                  <a:srgbClr val="0070C0"/>
                </a:solidFill>
              </a:rPr>
              <a:t>Merkle Tree of Erasure Coded Block</a:t>
            </a:r>
            <a:br>
              <a:rPr lang="en-US" sz="2400" b="1" dirty="0">
                <a:solidFill>
                  <a:srgbClr val="0070C0"/>
                </a:solidFill>
              </a:rPr>
            </a:br>
            <a:r>
              <a:rPr lang="en-US" sz="2000" b="1" dirty="0">
                <a:solidFill>
                  <a:srgbClr val="0070C0"/>
                </a:solidFill>
              </a:rPr>
              <a:t>(Not coded Merkle tree!)</a:t>
            </a:r>
          </a:p>
        </p:txBody>
      </p:sp>
      <p:sp>
        <p:nvSpPr>
          <p:cNvPr id="7" name="Rectangle 6">
            <a:extLst>
              <a:ext uri="{FF2B5EF4-FFF2-40B4-BE49-F238E27FC236}">
                <a16:creationId xmlns:a16="http://schemas.microsoft.com/office/drawing/2014/main" id="{711300FA-9A27-FB44-9EF5-BA8D81C0B9CD}"/>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m1</a:t>
            </a:r>
          </a:p>
        </p:txBody>
      </p:sp>
      <p:sp>
        <p:nvSpPr>
          <p:cNvPr id="22" name="Rectangle 21">
            <a:extLst>
              <a:ext uri="{FF2B5EF4-FFF2-40B4-BE49-F238E27FC236}">
                <a16:creationId xmlns:a16="http://schemas.microsoft.com/office/drawing/2014/main" id="{6483AC70-8371-534D-B815-67E1C42D9407}"/>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23" name="Rectangle 22">
            <a:extLst>
              <a:ext uri="{FF2B5EF4-FFF2-40B4-BE49-F238E27FC236}">
                <a16:creationId xmlns:a16="http://schemas.microsoft.com/office/drawing/2014/main" id="{ACBF51A7-0735-3A4F-87EF-C28AEB52DB5F}"/>
              </a:ext>
            </a:extLst>
          </p:cNvPr>
          <p:cNvSpPr/>
          <p:nvPr/>
        </p:nvSpPr>
        <p:spPr>
          <a:xfrm>
            <a:off x="3596909"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24" name="Rectangle 23">
            <a:extLst>
              <a:ext uri="{FF2B5EF4-FFF2-40B4-BE49-F238E27FC236}">
                <a16:creationId xmlns:a16="http://schemas.microsoft.com/office/drawing/2014/main" id="{3C670905-79ED-DB40-AA38-B3338DB28C3A}"/>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25" name="Rectangle 24">
            <a:extLst>
              <a:ext uri="{FF2B5EF4-FFF2-40B4-BE49-F238E27FC236}">
                <a16:creationId xmlns:a16="http://schemas.microsoft.com/office/drawing/2014/main" id="{603DF15F-3C26-394A-B413-A8DCD5CDB4D2}"/>
              </a:ext>
            </a:extLst>
          </p:cNvPr>
          <p:cNvSpPr/>
          <p:nvPr/>
        </p:nvSpPr>
        <p:spPr>
          <a:xfrm>
            <a:off x="6191640"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t>
            </a:r>
          </a:p>
        </p:txBody>
      </p:sp>
      <p:sp>
        <p:nvSpPr>
          <p:cNvPr id="26" name="Rectangle 25">
            <a:extLst>
              <a:ext uri="{FF2B5EF4-FFF2-40B4-BE49-F238E27FC236}">
                <a16:creationId xmlns:a16="http://schemas.microsoft.com/office/drawing/2014/main" id="{EA556713-FAF6-D145-BCA7-8DF44E6CDC06}"/>
              </a:ext>
            </a:extLst>
          </p:cNvPr>
          <p:cNvSpPr/>
          <p:nvPr/>
        </p:nvSpPr>
        <p:spPr>
          <a:xfrm>
            <a:off x="7483909"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t>
            </a:r>
          </a:p>
        </p:txBody>
      </p:sp>
      <p:sp>
        <p:nvSpPr>
          <p:cNvPr id="27" name="Rectangle 26">
            <a:extLst>
              <a:ext uri="{FF2B5EF4-FFF2-40B4-BE49-F238E27FC236}">
                <a16:creationId xmlns:a16="http://schemas.microsoft.com/office/drawing/2014/main" id="{262AD4E6-97A4-C64E-8ECB-EF270F9E55C2}"/>
              </a:ext>
            </a:extLst>
          </p:cNvPr>
          <p:cNvSpPr/>
          <p:nvPr/>
        </p:nvSpPr>
        <p:spPr>
          <a:xfrm>
            <a:off x="8776178"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t>
            </a:r>
          </a:p>
        </p:txBody>
      </p:sp>
      <p:sp>
        <p:nvSpPr>
          <p:cNvPr id="28" name="Rectangle 27">
            <a:extLst>
              <a:ext uri="{FF2B5EF4-FFF2-40B4-BE49-F238E27FC236}">
                <a16:creationId xmlns:a16="http://schemas.microsoft.com/office/drawing/2014/main" id="{7DB3F6C8-9234-AF4C-AFF8-5128D355B339}"/>
              </a:ext>
            </a:extLst>
          </p:cNvPr>
          <p:cNvSpPr/>
          <p:nvPr/>
        </p:nvSpPr>
        <p:spPr>
          <a:xfrm>
            <a:off x="10068447" y="4356349"/>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t>
            </a:r>
          </a:p>
        </p:txBody>
      </p:sp>
      <p:sp>
        <p:nvSpPr>
          <p:cNvPr id="37" name="TextBox 36">
            <a:extLst>
              <a:ext uri="{FF2B5EF4-FFF2-40B4-BE49-F238E27FC236}">
                <a16:creationId xmlns:a16="http://schemas.microsoft.com/office/drawing/2014/main" id="{DE7D7529-B403-8440-BEA9-6CEA332385CD}"/>
              </a:ext>
            </a:extLst>
          </p:cNvPr>
          <p:cNvSpPr txBox="1"/>
          <p:nvPr/>
        </p:nvSpPr>
        <p:spPr>
          <a:xfrm>
            <a:off x="1959216" y="3244333"/>
            <a:ext cx="540533" cy="369332"/>
          </a:xfrm>
          <a:prstGeom prst="rect">
            <a:avLst/>
          </a:prstGeom>
          <a:solidFill>
            <a:schemeClr val="accent6">
              <a:lumMod val="40000"/>
              <a:lumOff val="60000"/>
            </a:schemeClr>
          </a:solidFill>
        </p:spPr>
        <p:txBody>
          <a:bodyPr wrap="square" rtlCol="0">
            <a:spAutoFit/>
          </a:bodyPr>
          <a:lstStyle/>
          <a:p>
            <a:r>
              <a:rPr lang="en-US" dirty="0"/>
              <a:t>h12</a:t>
            </a:r>
          </a:p>
        </p:txBody>
      </p:sp>
      <p:cxnSp>
        <p:nvCxnSpPr>
          <p:cNvPr id="40" name="Elbow Connector 39">
            <a:extLst>
              <a:ext uri="{FF2B5EF4-FFF2-40B4-BE49-F238E27FC236}">
                <a16:creationId xmlns:a16="http://schemas.microsoft.com/office/drawing/2014/main" id="{0CA84092-7490-5A40-A188-FD5E03454E28}"/>
              </a:ext>
            </a:extLst>
          </p:cNvPr>
          <p:cNvCxnSpPr>
            <a:cxnSpLocks/>
            <a:stCxn id="7" idx="0"/>
            <a:endCxn id="37" idx="2"/>
          </p:cNvCxnSpPr>
          <p:nvPr/>
        </p:nvCxnSpPr>
        <p:spPr>
          <a:xfrm rot="5400000" flipH="1" flipV="1">
            <a:off x="1535801" y="3662668"/>
            <a:ext cx="742685" cy="6446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3152F07E-CB8F-2A42-BE8F-F6BFFE3522FB}"/>
              </a:ext>
            </a:extLst>
          </p:cNvPr>
          <p:cNvCxnSpPr>
            <a:cxnSpLocks/>
            <a:stCxn id="22" idx="0"/>
            <a:endCxn id="37" idx="2"/>
          </p:cNvCxnSpPr>
          <p:nvPr/>
        </p:nvCxnSpPr>
        <p:spPr>
          <a:xfrm rot="16200000" flipV="1">
            <a:off x="2181936" y="3661213"/>
            <a:ext cx="742685" cy="6475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A71735E-4830-0F4E-893F-45E3558123D9}"/>
              </a:ext>
            </a:extLst>
          </p:cNvPr>
          <p:cNvSpPr txBox="1"/>
          <p:nvPr/>
        </p:nvSpPr>
        <p:spPr>
          <a:xfrm>
            <a:off x="4561980" y="3244334"/>
            <a:ext cx="540533" cy="369332"/>
          </a:xfrm>
          <a:prstGeom prst="rect">
            <a:avLst/>
          </a:prstGeom>
          <a:solidFill>
            <a:schemeClr val="accent6">
              <a:lumMod val="40000"/>
              <a:lumOff val="60000"/>
            </a:schemeClr>
          </a:solidFill>
        </p:spPr>
        <p:txBody>
          <a:bodyPr wrap="square" rtlCol="0">
            <a:spAutoFit/>
          </a:bodyPr>
          <a:lstStyle/>
          <a:p>
            <a:r>
              <a:rPr lang="en-US" dirty="0"/>
              <a:t>h34</a:t>
            </a:r>
          </a:p>
        </p:txBody>
      </p:sp>
      <p:cxnSp>
        <p:nvCxnSpPr>
          <p:cNvPr id="49" name="Elbow Connector 48">
            <a:extLst>
              <a:ext uri="{FF2B5EF4-FFF2-40B4-BE49-F238E27FC236}">
                <a16:creationId xmlns:a16="http://schemas.microsoft.com/office/drawing/2014/main" id="{9C44C354-9AD2-D340-A943-AE0E87D343EB}"/>
              </a:ext>
            </a:extLst>
          </p:cNvPr>
          <p:cNvCxnSpPr>
            <a:cxnSpLocks/>
            <a:stCxn id="23" idx="0"/>
            <a:endCxn id="48" idx="2"/>
          </p:cNvCxnSpPr>
          <p:nvPr/>
        </p:nvCxnSpPr>
        <p:spPr>
          <a:xfrm rot="5400000" flipH="1" flipV="1">
            <a:off x="4129452" y="3653555"/>
            <a:ext cx="742684" cy="6629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2538DB24-9F24-164A-9D46-2F70E560DE81}"/>
              </a:ext>
            </a:extLst>
          </p:cNvPr>
          <p:cNvCxnSpPr>
            <a:cxnSpLocks/>
            <a:stCxn id="24" idx="0"/>
            <a:endCxn id="48" idx="2"/>
          </p:cNvCxnSpPr>
          <p:nvPr/>
        </p:nvCxnSpPr>
        <p:spPr>
          <a:xfrm rot="16200000" flipV="1">
            <a:off x="4775588" y="3670326"/>
            <a:ext cx="742683" cy="629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BE5C16AE-B6D2-BF43-A296-141279404749}"/>
              </a:ext>
            </a:extLst>
          </p:cNvPr>
          <p:cNvCxnSpPr>
            <a:cxnSpLocks/>
            <a:stCxn id="25" idx="0"/>
            <a:endCxn id="61" idx="2"/>
          </p:cNvCxnSpPr>
          <p:nvPr/>
        </p:nvCxnSpPr>
        <p:spPr>
          <a:xfrm rot="5400000" flipH="1" flipV="1">
            <a:off x="6717670" y="3668090"/>
            <a:ext cx="734663" cy="6418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9E78214C-E212-3C47-B156-A9C69AC49F64}"/>
              </a:ext>
            </a:extLst>
          </p:cNvPr>
          <p:cNvCxnSpPr>
            <a:cxnSpLocks/>
            <a:stCxn id="26" idx="0"/>
            <a:endCxn id="61" idx="2"/>
          </p:cNvCxnSpPr>
          <p:nvPr/>
        </p:nvCxnSpPr>
        <p:spPr>
          <a:xfrm rot="16200000" flipV="1">
            <a:off x="7363805" y="3663814"/>
            <a:ext cx="734663" cy="6504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B66226C-4E27-544E-9FF4-F4D5D4B9ECB3}"/>
              </a:ext>
            </a:extLst>
          </p:cNvPr>
          <p:cNvSpPr txBox="1"/>
          <p:nvPr/>
        </p:nvSpPr>
        <p:spPr>
          <a:xfrm>
            <a:off x="7135664" y="3252355"/>
            <a:ext cx="540533" cy="369332"/>
          </a:xfrm>
          <a:prstGeom prst="rect">
            <a:avLst/>
          </a:prstGeom>
          <a:solidFill>
            <a:schemeClr val="accent6">
              <a:lumMod val="40000"/>
              <a:lumOff val="60000"/>
            </a:schemeClr>
          </a:solidFill>
        </p:spPr>
        <p:txBody>
          <a:bodyPr wrap="square" rtlCol="0">
            <a:spAutoFit/>
          </a:bodyPr>
          <a:lstStyle/>
          <a:p>
            <a:r>
              <a:rPr lang="en-US" dirty="0"/>
              <a:t>h56</a:t>
            </a:r>
          </a:p>
        </p:txBody>
      </p:sp>
      <p:sp>
        <p:nvSpPr>
          <p:cNvPr id="66" name="TextBox 65">
            <a:extLst>
              <a:ext uri="{FF2B5EF4-FFF2-40B4-BE49-F238E27FC236}">
                <a16:creationId xmlns:a16="http://schemas.microsoft.com/office/drawing/2014/main" id="{237CAA40-E0F8-A24D-B1A2-ED462D73D39C}"/>
              </a:ext>
            </a:extLst>
          </p:cNvPr>
          <p:cNvSpPr txBox="1"/>
          <p:nvPr/>
        </p:nvSpPr>
        <p:spPr>
          <a:xfrm>
            <a:off x="9692251" y="3252355"/>
            <a:ext cx="540533" cy="369332"/>
          </a:xfrm>
          <a:prstGeom prst="rect">
            <a:avLst/>
          </a:prstGeom>
          <a:solidFill>
            <a:schemeClr val="accent6">
              <a:lumMod val="40000"/>
              <a:lumOff val="60000"/>
            </a:schemeClr>
          </a:solidFill>
        </p:spPr>
        <p:txBody>
          <a:bodyPr wrap="square" rtlCol="0">
            <a:spAutoFit/>
          </a:bodyPr>
          <a:lstStyle/>
          <a:p>
            <a:r>
              <a:rPr lang="en-US" dirty="0"/>
              <a:t>78</a:t>
            </a:r>
          </a:p>
        </p:txBody>
      </p:sp>
      <p:cxnSp>
        <p:nvCxnSpPr>
          <p:cNvPr id="67" name="Elbow Connector 66">
            <a:extLst>
              <a:ext uri="{FF2B5EF4-FFF2-40B4-BE49-F238E27FC236}">
                <a16:creationId xmlns:a16="http://schemas.microsoft.com/office/drawing/2014/main" id="{B8E208FA-4D71-4E4A-AF28-A37E837D3DA3}"/>
              </a:ext>
            </a:extLst>
          </p:cNvPr>
          <p:cNvCxnSpPr>
            <a:cxnSpLocks/>
            <a:stCxn id="27" idx="0"/>
            <a:endCxn id="66" idx="2"/>
          </p:cNvCxnSpPr>
          <p:nvPr/>
        </p:nvCxnSpPr>
        <p:spPr>
          <a:xfrm rot="5400000" flipH="1" flipV="1">
            <a:off x="9288233" y="3682065"/>
            <a:ext cx="734663" cy="6139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240D1A1F-DADA-814D-9BEF-43C74A2D8E4A}"/>
              </a:ext>
            </a:extLst>
          </p:cNvPr>
          <p:cNvCxnSpPr>
            <a:cxnSpLocks/>
            <a:stCxn id="28" idx="0"/>
            <a:endCxn id="66" idx="2"/>
          </p:cNvCxnSpPr>
          <p:nvPr/>
        </p:nvCxnSpPr>
        <p:spPr>
          <a:xfrm rot="16200000" flipV="1">
            <a:off x="9934368" y="3649837"/>
            <a:ext cx="734662" cy="6783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FC667CC-3824-4847-AF34-96C916475DBB}"/>
              </a:ext>
            </a:extLst>
          </p:cNvPr>
          <p:cNvSpPr txBox="1"/>
          <p:nvPr/>
        </p:nvSpPr>
        <p:spPr>
          <a:xfrm>
            <a:off x="3149188" y="2316984"/>
            <a:ext cx="796512" cy="369332"/>
          </a:xfrm>
          <a:prstGeom prst="rect">
            <a:avLst/>
          </a:prstGeom>
          <a:solidFill>
            <a:schemeClr val="accent6">
              <a:lumMod val="40000"/>
              <a:lumOff val="60000"/>
            </a:schemeClr>
          </a:solidFill>
        </p:spPr>
        <p:txBody>
          <a:bodyPr wrap="square" rtlCol="0">
            <a:spAutoFit/>
          </a:bodyPr>
          <a:lstStyle/>
          <a:p>
            <a:r>
              <a:rPr lang="en-US" dirty="0"/>
              <a:t>h1234</a:t>
            </a:r>
          </a:p>
        </p:txBody>
      </p:sp>
      <p:sp>
        <p:nvSpPr>
          <p:cNvPr id="74" name="TextBox 73">
            <a:extLst>
              <a:ext uri="{FF2B5EF4-FFF2-40B4-BE49-F238E27FC236}">
                <a16:creationId xmlns:a16="http://schemas.microsoft.com/office/drawing/2014/main" id="{8745108A-906A-6848-8972-E2BCC5D9A408}"/>
              </a:ext>
            </a:extLst>
          </p:cNvPr>
          <p:cNvSpPr txBox="1"/>
          <p:nvPr/>
        </p:nvSpPr>
        <p:spPr>
          <a:xfrm>
            <a:off x="8296407" y="2316984"/>
            <a:ext cx="796512" cy="369332"/>
          </a:xfrm>
          <a:prstGeom prst="rect">
            <a:avLst/>
          </a:prstGeom>
          <a:solidFill>
            <a:schemeClr val="accent6">
              <a:lumMod val="40000"/>
              <a:lumOff val="60000"/>
            </a:schemeClr>
          </a:solidFill>
        </p:spPr>
        <p:txBody>
          <a:bodyPr wrap="square" rtlCol="0">
            <a:spAutoFit/>
          </a:bodyPr>
          <a:lstStyle/>
          <a:p>
            <a:r>
              <a:rPr lang="en-US" dirty="0"/>
              <a:t>h5678</a:t>
            </a:r>
          </a:p>
        </p:txBody>
      </p:sp>
      <p:sp>
        <p:nvSpPr>
          <p:cNvPr id="75" name="TextBox 74">
            <a:extLst>
              <a:ext uri="{FF2B5EF4-FFF2-40B4-BE49-F238E27FC236}">
                <a16:creationId xmlns:a16="http://schemas.microsoft.com/office/drawing/2014/main" id="{B3C39980-3188-1846-9B11-7582A4565851}"/>
              </a:ext>
            </a:extLst>
          </p:cNvPr>
          <p:cNvSpPr txBox="1"/>
          <p:nvPr/>
        </p:nvSpPr>
        <p:spPr>
          <a:xfrm>
            <a:off x="5806569" y="1356325"/>
            <a:ext cx="578861" cy="369332"/>
          </a:xfrm>
          <a:prstGeom prst="rect">
            <a:avLst/>
          </a:prstGeom>
          <a:solidFill>
            <a:srgbClr val="00B050"/>
          </a:solidFill>
        </p:spPr>
        <p:txBody>
          <a:bodyPr wrap="square" rtlCol="0">
            <a:spAutoFit/>
          </a:bodyPr>
          <a:lstStyle/>
          <a:p>
            <a:r>
              <a:rPr lang="en-US" dirty="0"/>
              <a:t>root</a:t>
            </a:r>
          </a:p>
        </p:txBody>
      </p:sp>
      <p:cxnSp>
        <p:nvCxnSpPr>
          <p:cNvPr id="76" name="Elbow Connector 75">
            <a:extLst>
              <a:ext uri="{FF2B5EF4-FFF2-40B4-BE49-F238E27FC236}">
                <a16:creationId xmlns:a16="http://schemas.microsoft.com/office/drawing/2014/main" id="{D44F2AB2-2D81-1A4D-B62F-8349F8377237}"/>
              </a:ext>
            </a:extLst>
          </p:cNvPr>
          <p:cNvCxnSpPr>
            <a:cxnSpLocks/>
            <a:stCxn id="48" idx="0"/>
            <a:endCxn id="73" idx="2"/>
          </p:cNvCxnSpPr>
          <p:nvPr/>
        </p:nvCxnSpPr>
        <p:spPr>
          <a:xfrm rot="16200000" flipV="1">
            <a:off x="3910837" y="2322923"/>
            <a:ext cx="558018" cy="1284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6370B48B-5FBA-E747-AA1D-4A114012ED5D}"/>
              </a:ext>
            </a:extLst>
          </p:cNvPr>
          <p:cNvCxnSpPr>
            <a:cxnSpLocks/>
            <a:stCxn id="37" idx="0"/>
            <a:endCxn id="73" idx="2"/>
          </p:cNvCxnSpPr>
          <p:nvPr/>
        </p:nvCxnSpPr>
        <p:spPr>
          <a:xfrm rot="5400000" flipH="1" flipV="1">
            <a:off x="2609455" y="2306345"/>
            <a:ext cx="558017" cy="1317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1172C64A-821F-3941-A93D-4F30EF5DE4BD}"/>
              </a:ext>
            </a:extLst>
          </p:cNvPr>
          <p:cNvCxnSpPr>
            <a:cxnSpLocks/>
            <a:stCxn id="66" idx="0"/>
            <a:endCxn id="74" idx="2"/>
          </p:cNvCxnSpPr>
          <p:nvPr/>
        </p:nvCxnSpPr>
        <p:spPr>
          <a:xfrm rot="16200000" flipV="1">
            <a:off x="9045572" y="2335408"/>
            <a:ext cx="566039" cy="12678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55C0A9C6-FB12-6C43-B7B0-65397C9E77AA}"/>
              </a:ext>
            </a:extLst>
          </p:cNvPr>
          <p:cNvCxnSpPr>
            <a:cxnSpLocks/>
            <a:stCxn id="61" idx="0"/>
            <a:endCxn id="74" idx="2"/>
          </p:cNvCxnSpPr>
          <p:nvPr/>
        </p:nvCxnSpPr>
        <p:spPr>
          <a:xfrm rot="5400000" flipH="1" flipV="1">
            <a:off x="7767278" y="2324970"/>
            <a:ext cx="566039" cy="1288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35967E27-6B5A-0B4B-8633-F1322DA865C6}"/>
              </a:ext>
            </a:extLst>
          </p:cNvPr>
          <p:cNvCxnSpPr>
            <a:cxnSpLocks/>
            <a:stCxn id="74" idx="0"/>
            <a:endCxn id="75" idx="2"/>
          </p:cNvCxnSpPr>
          <p:nvPr/>
        </p:nvCxnSpPr>
        <p:spPr>
          <a:xfrm rot="16200000" flipV="1">
            <a:off x="7099669" y="721989"/>
            <a:ext cx="591327" cy="25986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a:extLst>
              <a:ext uri="{FF2B5EF4-FFF2-40B4-BE49-F238E27FC236}">
                <a16:creationId xmlns:a16="http://schemas.microsoft.com/office/drawing/2014/main" id="{E9CB321E-BA6D-354A-88C4-0309A5370448}"/>
              </a:ext>
            </a:extLst>
          </p:cNvPr>
          <p:cNvCxnSpPr>
            <a:cxnSpLocks/>
            <a:stCxn id="73" idx="0"/>
            <a:endCxn id="75" idx="2"/>
          </p:cNvCxnSpPr>
          <p:nvPr/>
        </p:nvCxnSpPr>
        <p:spPr>
          <a:xfrm rot="5400000" flipH="1" flipV="1">
            <a:off x="4526059" y="747043"/>
            <a:ext cx="591327" cy="2548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55E244F9-422B-5346-B30A-158334F5326A}"/>
              </a:ext>
            </a:extLst>
          </p:cNvPr>
          <p:cNvSpPr/>
          <p:nvPr/>
        </p:nvSpPr>
        <p:spPr>
          <a:xfrm>
            <a:off x="6132514" y="4331295"/>
            <a:ext cx="5203541" cy="4636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37EDA-A7BC-AB44-B11A-309867B44014}"/>
              </a:ext>
            </a:extLst>
          </p:cNvPr>
          <p:cNvSpPr txBox="1"/>
          <p:nvPr/>
        </p:nvSpPr>
        <p:spPr>
          <a:xfrm>
            <a:off x="901057" y="5661052"/>
            <a:ext cx="7318927" cy="707886"/>
          </a:xfrm>
          <a:prstGeom prst="rect">
            <a:avLst/>
          </a:prstGeom>
          <a:noFill/>
        </p:spPr>
        <p:txBody>
          <a:bodyPr wrap="none" rtlCol="0">
            <a:spAutoFit/>
          </a:bodyPr>
          <a:lstStyle/>
          <a:p>
            <a:r>
              <a:rPr lang="en-US" sz="2000" dirty="0"/>
              <a:t>The miner only needs to publish the (</a:t>
            </a:r>
            <a:r>
              <a:rPr lang="en-US" sz="2000" dirty="0" err="1"/>
              <a:t>uncoded</a:t>
            </a:r>
            <a:r>
              <a:rPr lang="en-US" sz="2000" dirty="0"/>
              <a:t>) block and the root.</a:t>
            </a:r>
          </a:p>
          <a:p>
            <a:r>
              <a:rPr lang="en-US" sz="2000" dirty="0"/>
              <a:t>Any full node can reproduce the tree and verify.</a:t>
            </a:r>
          </a:p>
        </p:txBody>
      </p:sp>
      <p:sp>
        <p:nvSpPr>
          <p:cNvPr id="45" name="TextBox 44">
            <a:extLst>
              <a:ext uri="{FF2B5EF4-FFF2-40B4-BE49-F238E27FC236}">
                <a16:creationId xmlns:a16="http://schemas.microsoft.com/office/drawing/2014/main" id="{2174F0A7-1377-9F4A-ABA7-6DE6023A268D}"/>
              </a:ext>
            </a:extLst>
          </p:cNvPr>
          <p:cNvSpPr txBox="1"/>
          <p:nvPr/>
        </p:nvSpPr>
        <p:spPr>
          <a:xfrm>
            <a:off x="1318396" y="3807754"/>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46" name="TextBox 45">
            <a:extLst>
              <a:ext uri="{FF2B5EF4-FFF2-40B4-BE49-F238E27FC236}">
                <a16:creationId xmlns:a16="http://schemas.microsoft.com/office/drawing/2014/main" id="{88E35F89-6522-7147-998E-18C9BBB8952A}"/>
              </a:ext>
            </a:extLst>
          </p:cNvPr>
          <p:cNvSpPr txBox="1"/>
          <p:nvPr/>
        </p:nvSpPr>
        <p:spPr>
          <a:xfrm>
            <a:off x="2659586" y="3785275"/>
            <a:ext cx="423514" cy="369332"/>
          </a:xfrm>
          <a:prstGeom prst="rect">
            <a:avLst/>
          </a:prstGeom>
          <a:solidFill>
            <a:schemeClr val="accent6">
              <a:lumMod val="40000"/>
              <a:lumOff val="60000"/>
            </a:schemeClr>
          </a:solidFill>
        </p:spPr>
        <p:txBody>
          <a:bodyPr wrap="none" rtlCol="0">
            <a:spAutoFit/>
          </a:bodyPr>
          <a:lstStyle/>
          <a:p>
            <a:r>
              <a:rPr lang="en-US" dirty="0"/>
              <a:t>h2</a:t>
            </a:r>
          </a:p>
        </p:txBody>
      </p:sp>
      <p:sp>
        <p:nvSpPr>
          <p:cNvPr id="47" name="TextBox 46">
            <a:extLst>
              <a:ext uri="{FF2B5EF4-FFF2-40B4-BE49-F238E27FC236}">
                <a16:creationId xmlns:a16="http://schemas.microsoft.com/office/drawing/2014/main" id="{6A6979DC-538C-B640-B11F-F8A7E8BE3932}"/>
              </a:ext>
            </a:extLst>
          </p:cNvPr>
          <p:cNvSpPr txBox="1"/>
          <p:nvPr/>
        </p:nvSpPr>
        <p:spPr>
          <a:xfrm>
            <a:off x="3981883" y="3821409"/>
            <a:ext cx="423514" cy="369332"/>
          </a:xfrm>
          <a:prstGeom prst="rect">
            <a:avLst/>
          </a:prstGeom>
          <a:solidFill>
            <a:schemeClr val="accent6">
              <a:lumMod val="40000"/>
              <a:lumOff val="60000"/>
            </a:schemeClr>
          </a:solidFill>
        </p:spPr>
        <p:txBody>
          <a:bodyPr wrap="none" rtlCol="0">
            <a:spAutoFit/>
          </a:bodyPr>
          <a:lstStyle/>
          <a:p>
            <a:r>
              <a:rPr lang="en-US" dirty="0"/>
              <a:t>h3</a:t>
            </a:r>
          </a:p>
        </p:txBody>
      </p:sp>
      <p:sp>
        <p:nvSpPr>
          <p:cNvPr id="50" name="TextBox 49">
            <a:extLst>
              <a:ext uri="{FF2B5EF4-FFF2-40B4-BE49-F238E27FC236}">
                <a16:creationId xmlns:a16="http://schemas.microsoft.com/office/drawing/2014/main" id="{8658DA9C-C859-D441-9ABC-B2B7869BD94D}"/>
              </a:ext>
            </a:extLst>
          </p:cNvPr>
          <p:cNvSpPr txBox="1"/>
          <p:nvPr/>
        </p:nvSpPr>
        <p:spPr>
          <a:xfrm>
            <a:off x="5285495" y="3798930"/>
            <a:ext cx="423514" cy="369332"/>
          </a:xfrm>
          <a:prstGeom prst="rect">
            <a:avLst/>
          </a:prstGeom>
          <a:solidFill>
            <a:schemeClr val="accent6">
              <a:lumMod val="40000"/>
              <a:lumOff val="60000"/>
            </a:schemeClr>
          </a:solidFill>
        </p:spPr>
        <p:txBody>
          <a:bodyPr wrap="none" rtlCol="0">
            <a:spAutoFit/>
          </a:bodyPr>
          <a:lstStyle/>
          <a:p>
            <a:r>
              <a:rPr lang="en-US" dirty="0"/>
              <a:t>h4</a:t>
            </a:r>
          </a:p>
        </p:txBody>
      </p:sp>
      <p:sp>
        <p:nvSpPr>
          <p:cNvPr id="51" name="TextBox 50">
            <a:extLst>
              <a:ext uri="{FF2B5EF4-FFF2-40B4-BE49-F238E27FC236}">
                <a16:creationId xmlns:a16="http://schemas.microsoft.com/office/drawing/2014/main" id="{9C38A4DB-F233-2C4C-AC24-39A06817E23C}"/>
              </a:ext>
            </a:extLst>
          </p:cNvPr>
          <p:cNvSpPr txBox="1"/>
          <p:nvPr/>
        </p:nvSpPr>
        <p:spPr>
          <a:xfrm>
            <a:off x="6571576" y="3847278"/>
            <a:ext cx="423514" cy="369332"/>
          </a:xfrm>
          <a:prstGeom prst="rect">
            <a:avLst/>
          </a:prstGeom>
          <a:solidFill>
            <a:schemeClr val="accent6">
              <a:lumMod val="40000"/>
              <a:lumOff val="60000"/>
            </a:schemeClr>
          </a:solidFill>
        </p:spPr>
        <p:txBody>
          <a:bodyPr wrap="none" rtlCol="0">
            <a:spAutoFit/>
          </a:bodyPr>
          <a:lstStyle/>
          <a:p>
            <a:r>
              <a:rPr lang="en-US" dirty="0"/>
              <a:t>h5</a:t>
            </a:r>
          </a:p>
        </p:txBody>
      </p:sp>
      <p:sp>
        <p:nvSpPr>
          <p:cNvPr id="53" name="TextBox 52">
            <a:extLst>
              <a:ext uri="{FF2B5EF4-FFF2-40B4-BE49-F238E27FC236}">
                <a16:creationId xmlns:a16="http://schemas.microsoft.com/office/drawing/2014/main" id="{956E54AB-4671-E64B-8488-C4420AE4E7EE}"/>
              </a:ext>
            </a:extLst>
          </p:cNvPr>
          <p:cNvSpPr txBox="1"/>
          <p:nvPr/>
        </p:nvSpPr>
        <p:spPr>
          <a:xfrm>
            <a:off x="7900240" y="3824799"/>
            <a:ext cx="423514" cy="369332"/>
          </a:xfrm>
          <a:prstGeom prst="rect">
            <a:avLst/>
          </a:prstGeom>
          <a:solidFill>
            <a:schemeClr val="accent6">
              <a:lumMod val="40000"/>
              <a:lumOff val="60000"/>
            </a:schemeClr>
          </a:solidFill>
        </p:spPr>
        <p:txBody>
          <a:bodyPr wrap="none" rtlCol="0">
            <a:spAutoFit/>
          </a:bodyPr>
          <a:lstStyle/>
          <a:p>
            <a:r>
              <a:rPr lang="en-US" dirty="0"/>
              <a:t>h6</a:t>
            </a:r>
          </a:p>
        </p:txBody>
      </p:sp>
      <p:sp>
        <p:nvSpPr>
          <p:cNvPr id="54" name="TextBox 53">
            <a:extLst>
              <a:ext uri="{FF2B5EF4-FFF2-40B4-BE49-F238E27FC236}">
                <a16:creationId xmlns:a16="http://schemas.microsoft.com/office/drawing/2014/main" id="{1A79AA15-B64D-C34B-88E5-91D97BD85AE9}"/>
              </a:ext>
            </a:extLst>
          </p:cNvPr>
          <p:cNvSpPr txBox="1"/>
          <p:nvPr/>
        </p:nvSpPr>
        <p:spPr>
          <a:xfrm>
            <a:off x="9143004" y="3843888"/>
            <a:ext cx="423514" cy="369332"/>
          </a:xfrm>
          <a:prstGeom prst="rect">
            <a:avLst/>
          </a:prstGeom>
          <a:solidFill>
            <a:schemeClr val="accent6">
              <a:lumMod val="40000"/>
              <a:lumOff val="60000"/>
            </a:schemeClr>
          </a:solidFill>
        </p:spPr>
        <p:txBody>
          <a:bodyPr wrap="none" rtlCol="0">
            <a:spAutoFit/>
          </a:bodyPr>
          <a:lstStyle/>
          <a:p>
            <a:r>
              <a:rPr lang="en-US" dirty="0"/>
              <a:t>h7</a:t>
            </a:r>
          </a:p>
        </p:txBody>
      </p:sp>
      <p:sp>
        <p:nvSpPr>
          <p:cNvPr id="55" name="TextBox 54">
            <a:extLst>
              <a:ext uri="{FF2B5EF4-FFF2-40B4-BE49-F238E27FC236}">
                <a16:creationId xmlns:a16="http://schemas.microsoft.com/office/drawing/2014/main" id="{86CDE792-603D-9642-8996-26F9F19AB110}"/>
              </a:ext>
            </a:extLst>
          </p:cNvPr>
          <p:cNvSpPr txBox="1"/>
          <p:nvPr/>
        </p:nvSpPr>
        <p:spPr>
          <a:xfrm>
            <a:off x="10446616" y="3821409"/>
            <a:ext cx="423514" cy="369332"/>
          </a:xfrm>
          <a:prstGeom prst="rect">
            <a:avLst/>
          </a:prstGeom>
          <a:solidFill>
            <a:schemeClr val="accent6">
              <a:lumMod val="40000"/>
              <a:lumOff val="60000"/>
            </a:schemeClr>
          </a:solidFill>
        </p:spPr>
        <p:txBody>
          <a:bodyPr wrap="none" rtlCol="0">
            <a:spAutoFit/>
          </a:bodyPr>
          <a:lstStyle/>
          <a:p>
            <a:r>
              <a:rPr lang="en-US" dirty="0"/>
              <a:t>h8</a:t>
            </a:r>
          </a:p>
        </p:txBody>
      </p:sp>
      <p:sp>
        <p:nvSpPr>
          <p:cNvPr id="2" name="Rectangle 1">
            <a:extLst>
              <a:ext uri="{FF2B5EF4-FFF2-40B4-BE49-F238E27FC236}">
                <a16:creationId xmlns:a16="http://schemas.microsoft.com/office/drawing/2014/main" id="{C01CBC60-4742-5944-88C4-D3DF8C916955}"/>
              </a:ext>
            </a:extLst>
          </p:cNvPr>
          <p:cNvSpPr/>
          <p:nvPr/>
        </p:nvSpPr>
        <p:spPr>
          <a:xfrm>
            <a:off x="901057" y="1723715"/>
            <a:ext cx="10200940" cy="263069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F05E945-1825-0C4A-910F-63F5C9E74C60}"/>
              </a:ext>
            </a:extLst>
          </p:cNvPr>
          <p:cNvSpPr>
            <a:spLocks noGrp="1"/>
          </p:cNvSpPr>
          <p:nvPr>
            <p:ph type="sldNum" sz="quarter" idx="12"/>
          </p:nvPr>
        </p:nvSpPr>
        <p:spPr/>
        <p:txBody>
          <a:bodyPr/>
          <a:lstStyle/>
          <a:p>
            <a:fld id="{11F031DC-3D35-0E46-AFD0-4D1C9C204970}" type="slidenum">
              <a:rPr lang="en-US" smtClean="0"/>
              <a:t>11</a:t>
            </a:fld>
            <a:endParaRPr lang="en-US"/>
          </a:p>
        </p:txBody>
      </p:sp>
    </p:spTree>
    <p:extLst>
      <p:ext uri="{BB962C8B-B14F-4D97-AF65-F5344CB8AC3E}">
        <p14:creationId xmlns:p14="http://schemas.microsoft.com/office/powerpoint/2010/main" val="37996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20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2000"/>
                                        <p:tgtEl>
                                          <p:spTgt spid="40"/>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20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2000"/>
                                        <p:tgtEl>
                                          <p:spTgt spid="48"/>
                                        </p:tgtEl>
                                      </p:cBhvr>
                                    </p:animEffect>
                                  </p:childTnLst>
                                </p:cTn>
                              </p:par>
                              <p:par>
                                <p:cTn id="17" presetID="3" presetClass="entr" presetSubtype="1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2000"/>
                                        <p:tgtEl>
                                          <p:spTgt spid="49"/>
                                        </p:tgtEl>
                                      </p:cBhvr>
                                    </p:animEffect>
                                  </p:childTnLst>
                                </p:cTn>
                              </p:par>
                              <p:par>
                                <p:cTn id="20" presetID="3" presetClass="entr" presetSubtype="1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2000"/>
                                        <p:tgtEl>
                                          <p:spTgt spid="52"/>
                                        </p:tgtEl>
                                      </p:cBhvr>
                                    </p:animEffect>
                                  </p:childTnLst>
                                </p:cTn>
                              </p:par>
                              <p:par>
                                <p:cTn id="23" presetID="3" presetClass="entr" presetSubtype="1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linds(horizontal)">
                                      <p:cBhvr>
                                        <p:cTn id="25" dur="2000"/>
                                        <p:tgtEl>
                                          <p:spTgt spid="57"/>
                                        </p:tgtEl>
                                      </p:cBhvr>
                                    </p:animEffect>
                                  </p:childTnLst>
                                </p:cTn>
                              </p:par>
                              <p:par>
                                <p:cTn id="26" presetID="3" presetClass="entr" presetSubtype="1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linds(horizontal)">
                                      <p:cBhvr>
                                        <p:cTn id="28" dur="2000"/>
                                        <p:tgtEl>
                                          <p:spTgt spid="5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linds(horizontal)">
                                      <p:cBhvr>
                                        <p:cTn id="31" dur="2000"/>
                                        <p:tgtEl>
                                          <p:spTgt spid="6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blinds(horizontal)">
                                      <p:cBhvr>
                                        <p:cTn id="34" dur="2000"/>
                                        <p:tgtEl>
                                          <p:spTgt spid="66"/>
                                        </p:tgtEl>
                                      </p:cBhvr>
                                    </p:animEffect>
                                  </p:childTnLst>
                                </p:cTn>
                              </p:par>
                              <p:par>
                                <p:cTn id="35" presetID="3" presetClass="entr" presetSubtype="1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linds(horizontal)">
                                      <p:cBhvr>
                                        <p:cTn id="37" dur="2000"/>
                                        <p:tgtEl>
                                          <p:spTgt spid="67"/>
                                        </p:tgtEl>
                                      </p:cBhvr>
                                    </p:animEffect>
                                  </p:childTnLst>
                                </p:cTn>
                              </p:par>
                              <p:par>
                                <p:cTn id="38" presetID="3" presetClass="entr" presetSubtype="1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linds(horizontal)">
                                      <p:cBhvr>
                                        <p:cTn id="40" dur="2000"/>
                                        <p:tgtEl>
                                          <p:spTgt spid="7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linds(horizontal)">
                                      <p:cBhvr>
                                        <p:cTn id="43" dur="2000"/>
                                        <p:tgtEl>
                                          <p:spTgt spid="7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blinds(horizontal)">
                                      <p:cBhvr>
                                        <p:cTn id="46" dur="2000"/>
                                        <p:tgtEl>
                                          <p:spTgt spid="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blinds(horizontal)">
                                      <p:cBhvr>
                                        <p:cTn id="49" dur="2000"/>
                                        <p:tgtEl>
                                          <p:spTgt spid="75"/>
                                        </p:tgtEl>
                                      </p:cBhvr>
                                    </p:animEffect>
                                  </p:childTnLst>
                                </p:cTn>
                              </p:par>
                              <p:par>
                                <p:cTn id="50" presetID="3" presetClass="entr" presetSubtype="10" fill="hold"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blinds(horizontal)">
                                      <p:cBhvr>
                                        <p:cTn id="52" dur="2000"/>
                                        <p:tgtEl>
                                          <p:spTgt spid="76"/>
                                        </p:tgtEl>
                                      </p:cBhvr>
                                    </p:animEffect>
                                  </p:childTnLst>
                                </p:cTn>
                              </p:par>
                              <p:par>
                                <p:cTn id="53" presetID="3" presetClass="entr" presetSubtype="1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blinds(horizontal)">
                                      <p:cBhvr>
                                        <p:cTn id="55" dur="2000"/>
                                        <p:tgtEl>
                                          <p:spTgt spid="79"/>
                                        </p:tgtEl>
                                      </p:cBhvr>
                                    </p:animEffect>
                                  </p:childTnLst>
                                </p:cTn>
                              </p:par>
                              <p:par>
                                <p:cTn id="56" presetID="3" presetClass="entr" presetSubtype="10"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blinds(horizontal)">
                                      <p:cBhvr>
                                        <p:cTn id="58" dur="2000"/>
                                        <p:tgtEl>
                                          <p:spTgt spid="85"/>
                                        </p:tgtEl>
                                      </p:cBhvr>
                                    </p:animEffect>
                                  </p:childTnLst>
                                </p:cTn>
                              </p:par>
                              <p:par>
                                <p:cTn id="59" presetID="3" presetClass="entr" presetSubtype="1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blinds(horizontal)">
                                      <p:cBhvr>
                                        <p:cTn id="61" dur="2000"/>
                                        <p:tgtEl>
                                          <p:spTgt spid="88"/>
                                        </p:tgtEl>
                                      </p:cBhvr>
                                    </p:animEffect>
                                  </p:childTnLst>
                                </p:cTn>
                              </p:par>
                              <p:par>
                                <p:cTn id="62" presetID="3" presetClass="entr" presetSubtype="10" fill="hold"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blinds(horizontal)">
                                      <p:cBhvr>
                                        <p:cTn id="64" dur="2000"/>
                                        <p:tgtEl>
                                          <p:spTgt spid="91"/>
                                        </p:tgtEl>
                                      </p:cBhvr>
                                    </p:animEffect>
                                  </p:childTnLst>
                                </p:cTn>
                              </p:par>
                              <p:par>
                                <p:cTn id="65" presetID="3" presetClass="entr" presetSubtype="10"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blinds(horizontal)">
                                      <p:cBhvr>
                                        <p:cTn id="67" dur="2000"/>
                                        <p:tgtEl>
                                          <p:spTgt spid="9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linds(horizontal)">
                                      <p:cBhvr>
                                        <p:cTn id="70" dur="500"/>
                                        <p:tgtEl>
                                          <p:spTgt spid="4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linds(horizontal)">
                                      <p:cBhvr>
                                        <p:cTn id="73" dur="500"/>
                                        <p:tgtEl>
                                          <p:spTgt spid="4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linds(horizontal)">
                                      <p:cBhvr>
                                        <p:cTn id="76" dur="500"/>
                                        <p:tgtEl>
                                          <p:spTgt spid="4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linds(horizontal)">
                                      <p:cBhvr>
                                        <p:cTn id="79" dur="500"/>
                                        <p:tgtEl>
                                          <p:spTgt spid="5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blinds(horizontal)">
                                      <p:cBhvr>
                                        <p:cTn id="85" dur="500"/>
                                        <p:tgtEl>
                                          <p:spTgt spid="5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blinds(horizontal)">
                                      <p:cBhvr>
                                        <p:cTn id="88" dur="500"/>
                                        <p:tgtEl>
                                          <p:spTgt spid="54"/>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blinds(horizontal)">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P spid="61" grpId="0" animBg="1"/>
      <p:bldP spid="66" grpId="0" animBg="1"/>
      <p:bldP spid="73" grpId="0" animBg="1"/>
      <p:bldP spid="74" grpId="0" animBg="1"/>
      <p:bldP spid="75" grpId="0" animBg="1"/>
      <p:bldP spid="44" grpId="0" animBg="1"/>
      <p:bldP spid="3" grpId="0"/>
      <p:bldP spid="45" grpId="0" animBg="1"/>
      <p:bldP spid="46" grpId="0" animBg="1"/>
      <p:bldP spid="47" grpId="0" animBg="1"/>
      <p:bldP spid="50" grpId="0" animBg="1"/>
      <p:bldP spid="51" grpId="0" animBg="1"/>
      <p:bldP spid="53" grpId="0" animBg="1"/>
      <p:bldP spid="54" grpId="0" animBg="1"/>
      <p:bldP spid="5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F594EACC-C8DA-224D-BE77-F1A4F2A64958}"/>
              </a:ext>
            </a:extLst>
          </p:cNvPr>
          <p:cNvSpPr txBox="1"/>
          <p:nvPr/>
        </p:nvSpPr>
        <p:spPr>
          <a:xfrm>
            <a:off x="1318396" y="3807754"/>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136" name="TextBox 135">
            <a:extLst>
              <a:ext uri="{FF2B5EF4-FFF2-40B4-BE49-F238E27FC236}">
                <a16:creationId xmlns:a16="http://schemas.microsoft.com/office/drawing/2014/main" id="{25E3952B-5330-0947-81E7-B6040208220F}"/>
              </a:ext>
            </a:extLst>
          </p:cNvPr>
          <p:cNvSpPr txBox="1"/>
          <p:nvPr/>
        </p:nvSpPr>
        <p:spPr>
          <a:xfrm>
            <a:off x="2659586" y="3785275"/>
            <a:ext cx="423514" cy="369332"/>
          </a:xfrm>
          <a:prstGeom prst="rect">
            <a:avLst/>
          </a:prstGeom>
          <a:solidFill>
            <a:schemeClr val="accent6">
              <a:lumMod val="40000"/>
              <a:lumOff val="60000"/>
            </a:schemeClr>
          </a:solidFill>
        </p:spPr>
        <p:txBody>
          <a:bodyPr wrap="none" rtlCol="0">
            <a:spAutoFit/>
          </a:bodyPr>
          <a:lstStyle/>
          <a:p>
            <a:r>
              <a:rPr lang="en-US" dirty="0"/>
              <a:t>h2</a:t>
            </a:r>
          </a:p>
        </p:txBody>
      </p:sp>
      <p:sp>
        <p:nvSpPr>
          <p:cNvPr id="137" name="TextBox 136">
            <a:extLst>
              <a:ext uri="{FF2B5EF4-FFF2-40B4-BE49-F238E27FC236}">
                <a16:creationId xmlns:a16="http://schemas.microsoft.com/office/drawing/2014/main" id="{10C75662-D7C1-CF43-BE33-298BF8EC099B}"/>
              </a:ext>
            </a:extLst>
          </p:cNvPr>
          <p:cNvSpPr txBox="1"/>
          <p:nvPr/>
        </p:nvSpPr>
        <p:spPr>
          <a:xfrm>
            <a:off x="3981883" y="3821409"/>
            <a:ext cx="423514" cy="369332"/>
          </a:xfrm>
          <a:prstGeom prst="rect">
            <a:avLst/>
          </a:prstGeom>
          <a:solidFill>
            <a:schemeClr val="accent6">
              <a:lumMod val="40000"/>
              <a:lumOff val="60000"/>
            </a:schemeClr>
          </a:solidFill>
        </p:spPr>
        <p:txBody>
          <a:bodyPr wrap="none" rtlCol="0">
            <a:spAutoFit/>
          </a:bodyPr>
          <a:lstStyle/>
          <a:p>
            <a:r>
              <a:rPr lang="en-US" dirty="0"/>
              <a:t>h3</a:t>
            </a:r>
          </a:p>
        </p:txBody>
      </p:sp>
      <p:sp>
        <p:nvSpPr>
          <p:cNvPr id="138" name="TextBox 137">
            <a:extLst>
              <a:ext uri="{FF2B5EF4-FFF2-40B4-BE49-F238E27FC236}">
                <a16:creationId xmlns:a16="http://schemas.microsoft.com/office/drawing/2014/main" id="{3FCB7B8F-CEFF-2344-8283-281D883581AD}"/>
              </a:ext>
            </a:extLst>
          </p:cNvPr>
          <p:cNvSpPr txBox="1"/>
          <p:nvPr/>
        </p:nvSpPr>
        <p:spPr>
          <a:xfrm>
            <a:off x="5285495" y="3798930"/>
            <a:ext cx="423514" cy="369332"/>
          </a:xfrm>
          <a:prstGeom prst="rect">
            <a:avLst/>
          </a:prstGeom>
          <a:solidFill>
            <a:schemeClr val="accent6">
              <a:lumMod val="40000"/>
              <a:lumOff val="60000"/>
            </a:schemeClr>
          </a:solidFill>
        </p:spPr>
        <p:txBody>
          <a:bodyPr wrap="none" rtlCol="0">
            <a:spAutoFit/>
          </a:bodyPr>
          <a:lstStyle/>
          <a:p>
            <a:r>
              <a:rPr lang="en-US" dirty="0"/>
              <a:t>h4</a:t>
            </a:r>
          </a:p>
        </p:txBody>
      </p:sp>
      <p:sp>
        <p:nvSpPr>
          <p:cNvPr id="140" name="TextBox 139">
            <a:extLst>
              <a:ext uri="{FF2B5EF4-FFF2-40B4-BE49-F238E27FC236}">
                <a16:creationId xmlns:a16="http://schemas.microsoft.com/office/drawing/2014/main" id="{E0F64379-2D25-6441-AAFF-F5297F196B5C}"/>
              </a:ext>
            </a:extLst>
          </p:cNvPr>
          <p:cNvSpPr txBox="1"/>
          <p:nvPr/>
        </p:nvSpPr>
        <p:spPr>
          <a:xfrm>
            <a:off x="7900240" y="3824799"/>
            <a:ext cx="423514" cy="369332"/>
          </a:xfrm>
          <a:prstGeom prst="rect">
            <a:avLst/>
          </a:prstGeom>
          <a:solidFill>
            <a:schemeClr val="accent6">
              <a:lumMod val="40000"/>
              <a:lumOff val="60000"/>
            </a:schemeClr>
          </a:solidFill>
        </p:spPr>
        <p:txBody>
          <a:bodyPr wrap="none" rtlCol="0">
            <a:spAutoFit/>
          </a:bodyPr>
          <a:lstStyle/>
          <a:p>
            <a:r>
              <a:rPr lang="en-US" dirty="0"/>
              <a:t>h6</a:t>
            </a:r>
          </a:p>
        </p:txBody>
      </p:sp>
      <p:sp>
        <p:nvSpPr>
          <p:cNvPr id="139" name="TextBox 138">
            <a:extLst>
              <a:ext uri="{FF2B5EF4-FFF2-40B4-BE49-F238E27FC236}">
                <a16:creationId xmlns:a16="http://schemas.microsoft.com/office/drawing/2014/main" id="{E6621D91-0697-F84E-BCBC-7967CA4BA67D}"/>
              </a:ext>
            </a:extLst>
          </p:cNvPr>
          <p:cNvSpPr txBox="1"/>
          <p:nvPr/>
        </p:nvSpPr>
        <p:spPr>
          <a:xfrm>
            <a:off x="6571576" y="3847278"/>
            <a:ext cx="423514" cy="369332"/>
          </a:xfrm>
          <a:prstGeom prst="rect">
            <a:avLst/>
          </a:prstGeom>
          <a:solidFill>
            <a:schemeClr val="accent6">
              <a:lumMod val="40000"/>
              <a:lumOff val="60000"/>
            </a:schemeClr>
          </a:solidFill>
        </p:spPr>
        <p:txBody>
          <a:bodyPr wrap="none" rtlCol="0">
            <a:spAutoFit/>
          </a:bodyPr>
          <a:lstStyle/>
          <a:p>
            <a:r>
              <a:rPr lang="en-US" dirty="0"/>
              <a:t>h5</a:t>
            </a:r>
          </a:p>
        </p:txBody>
      </p:sp>
      <p:sp>
        <p:nvSpPr>
          <p:cNvPr id="142" name="TextBox 141">
            <a:extLst>
              <a:ext uri="{FF2B5EF4-FFF2-40B4-BE49-F238E27FC236}">
                <a16:creationId xmlns:a16="http://schemas.microsoft.com/office/drawing/2014/main" id="{5C390D32-A959-2E46-BB1B-7633B4059233}"/>
              </a:ext>
            </a:extLst>
          </p:cNvPr>
          <p:cNvSpPr txBox="1"/>
          <p:nvPr/>
        </p:nvSpPr>
        <p:spPr>
          <a:xfrm>
            <a:off x="10446616" y="3821409"/>
            <a:ext cx="423514" cy="369332"/>
          </a:xfrm>
          <a:prstGeom prst="rect">
            <a:avLst/>
          </a:prstGeom>
          <a:solidFill>
            <a:schemeClr val="accent6">
              <a:lumMod val="40000"/>
              <a:lumOff val="60000"/>
            </a:schemeClr>
          </a:solidFill>
        </p:spPr>
        <p:txBody>
          <a:bodyPr wrap="none" rtlCol="0">
            <a:spAutoFit/>
          </a:bodyPr>
          <a:lstStyle/>
          <a:p>
            <a:r>
              <a:rPr lang="en-US" dirty="0"/>
              <a:t>h8</a:t>
            </a:r>
          </a:p>
        </p:txBody>
      </p:sp>
      <p:sp>
        <p:nvSpPr>
          <p:cNvPr id="141" name="TextBox 140">
            <a:extLst>
              <a:ext uri="{FF2B5EF4-FFF2-40B4-BE49-F238E27FC236}">
                <a16:creationId xmlns:a16="http://schemas.microsoft.com/office/drawing/2014/main" id="{7BB30E3A-882D-0548-B36E-EFB6F5A21340}"/>
              </a:ext>
            </a:extLst>
          </p:cNvPr>
          <p:cNvSpPr txBox="1"/>
          <p:nvPr/>
        </p:nvSpPr>
        <p:spPr>
          <a:xfrm>
            <a:off x="9143004" y="3843888"/>
            <a:ext cx="423514" cy="369332"/>
          </a:xfrm>
          <a:prstGeom prst="rect">
            <a:avLst/>
          </a:prstGeom>
          <a:solidFill>
            <a:schemeClr val="accent6">
              <a:lumMod val="40000"/>
              <a:lumOff val="60000"/>
            </a:schemeClr>
          </a:solidFill>
        </p:spPr>
        <p:txBody>
          <a:bodyPr wrap="none" rtlCol="0">
            <a:spAutoFit/>
          </a:bodyPr>
          <a:lstStyle/>
          <a:p>
            <a:r>
              <a:rPr lang="en-US" dirty="0"/>
              <a:t>h7</a:t>
            </a:r>
          </a:p>
        </p:txBody>
      </p:sp>
      <p:sp>
        <p:nvSpPr>
          <p:cNvPr id="4" name="TextBox 3">
            <a:extLst>
              <a:ext uri="{FF2B5EF4-FFF2-40B4-BE49-F238E27FC236}">
                <a16:creationId xmlns:a16="http://schemas.microsoft.com/office/drawing/2014/main" id="{BE1D9B0B-F432-E948-A984-02DDD95620E7}"/>
              </a:ext>
            </a:extLst>
          </p:cNvPr>
          <p:cNvSpPr txBox="1"/>
          <p:nvPr/>
        </p:nvSpPr>
        <p:spPr>
          <a:xfrm>
            <a:off x="445453" y="492541"/>
            <a:ext cx="3653564" cy="461665"/>
          </a:xfrm>
          <a:prstGeom prst="rect">
            <a:avLst/>
          </a:prstGeom>
          <a:noFill/>
        </p:spPr>
        <p:txBody>
          <a:bodyPr wrap="none" rtlCol="0">
            <a:spAutoFit/>
          </a:bodyPr>
          <a:lstStyle/>
          <a:p>
            <a:r>
              <a:rPr lang="en-US" sz="2400" b="1" dirty="0">
                <a:solidFill>
                  <a:srgbClr val="0070C0"/>
                </a:solidFill>
              </a:rPr>
              <a:t>Malicious Miner Can’t Hide</a:t>
            </a:r>
            <a:endParaRPr lang="en-US" sz="2000" b="1" dirty="0">
              <a:solidFill>
                <a:srgbClr val="0070C0"/>
              </a:solidFill>
            </a:endParaRPr>
          </a:p>
        </p:txBody>
      </p:sp>
      <p:pic>
        <p:nvPicPr>
          <p:cNvPr id="6" name="Picture 5" descr="A picture containing yellow, person, small, man&#10;&#10;Description automatically generated">
            <a:extLst>
              <a:ext uri="{FF2B5EF4-FFF2-40B4-BE49-F238E27FC236}">
                <a16:creationId xmlns:a16="http://schemas.microsoft.com/office/drawing/2014/main" id="{171EDC0A-F0C0-344D-A354-6272C1067997}"/>
              </a:ext>
            </a:extLst>
          </p:cNvPr>
          <p:cNvPicPr>
            <a:picLocks noChangeAspect="1"/>
          </p:cNvPicPr>
          <p:nvPr/>
        </p:nvPicPr>
        <p:blipFill>
          <a:blip r:embed="rId3"/>
          <a:stretch>
            <a:fillRect/>
          </a:stretch>
        </p:blipFill>
        <p:spPr>
          <a:xfrm>
            <a:off x="1384297" y="5518718"/>
            <a:ext cx="1140912" cy="1140912"/>
          </a:xfrm>
          <a:prstGeom prst="rect">
            <a:avLst/>
          </a:prstGeom>
        </p:spPr>
      </p:pic>
      <p:pic>
        <p:nvPicPr>
          <p:cNvPr id="9" name="Picture 8" descr="A picture containing small, yellow, table, sitting&#10;&#10;Description automatically generated">
            <a:extLst>
              <a:ext uri="{FF2B5EF4-FFF2-40B4-BE49-F238E27FC236}">
                <a16:creationId xmlns:a16="http://schemas.microsoft.com/office/drawing/2014/main" id="{DF189C8F-D027-EF43-8EB1-3E62AAA7DA8F}"/>
              </a:ext>
            </a:extLst>
          </p:cNvPr>
          <p:cNvPicPr>
            <a:picLocks noChangeAspect="1"/>
          </p:cNvPicPr>
          <p:nvPr/>
        </p:nvPicPr>
        <p:blipFill>
          <a:blip r:embed="rId4"/>
          <a:stretch>
            <a:fillRect/>
          </a:stretch>
        </p:blipFill>
        <p:spPr>
          <a:xfrm>
            <a:off x="3108771" y="5531244"/>
            <a:ext cx="758608" cy="1164287"/>
          </a:xfrm>
          <a:prstGeom prst="rect">
            <a:avLst/>
          </a:prstGeom>
        </p:spPr>
      </p:pic>
      <p:pic>
        <p:nvPicPr>
          <p:cNvPr id="11" name="Picture 10" descr="A picture containing yellow, blue, small, sitting&#10;&#10;Description automatically generated">
            <a:extLst>
              <a:ext uri="{FF2B5EF4-FFF2-40B4-BE49-F238E27FC236}">
                <a16:creationId xmlns:a16="http://schemas.microsoft.com/office/drawing/2014/main" id="{739964C7-BB67-6142-9281-086BDD1FFB01}"/>
              </a:ext>
            </a:extLst>
          </p:cNvPr>
          <p:cNvPicPr>
            <a:picLocks noChangeAspect="1"/>
          </p:cNvPicPr>
          <p:nvPr/>
        </p:nvPicPr>
        <p:blipFill>
          <a:blip r:embed="rId5"/>
          <a:stretch>
            <a:fillRect/>
          </a:stretch>
        </p:blipFill>
        <p:spPr>
          <a:xfrm>
            <a:off x="4472490" y="5465040"/>
            <a:ext cx="1103001" cy="1103001"/>
          </a:xfrm>
          <a:prstGeom prst="rect">
            <a:avLst/>
          </a:prstGeom>
        </p:spPr>
      </p:pic>
      <p:sp>
        <p:nvSpPr>
          <p:cNvPr id="12" name="TextBox 11">
            <a:extLst>
              <a:ext uri="{FF2B5EF4-FFF2-40B4-BE49-F238E27FC236}">
                <a16:creationId xmlns:a16="http://schemas.microsoft.com/office/drawing/2014/main" id="{4F87AD0B-3B52-3846-9FD8-1D33C3669A23}"/>
              </a:ext>
            </a:extLst>
          </p:cNvPr>
          <p:cNvSpPr txBox="1"/>
          <p:nvPr/>
        </p:nvSpPr>
        <p:spPr>
          <a:xfrm>
            <a:off x="1186980" y="5218083"/>
            <a:ext cx="1405256" cy="369332"/>
          </a:xfrm>
          <a:prstGeom prst="rect">
            <a:avLst/>
          </a:prstGeom>
          <a:noFill/>
        </p:spPr>
        <p:txBody>
          <a:bodyPr wrap="none" rtlCol="0">
            <a:spAutoFit/>
          </a:bodyPr>
          <a:lstStyle/>
          <a:p>
            <a:r>
              <a:rPr lang="en-US" dirty="0">
                <a:solidFill>
                  <a:srgbClr val="FFC000"/>
                </a:solidFill>
              </a:rPr>
              <a:t>Show me m2</a:t>
            </a:r>
          </a:p>
        </p:txBody>
      </p:sp>
      <p:sp>
        <p:nvSpPr>
          <p:cNvPr id="53" name="TextBox 52">
            <a:extLst>
              <a:ext uri="{FF2B5EF4-FFF2-40B4-BE49-F238E27FC236}">
                <a16:creationId xmlns:a16="http://schemas.microsoft.com/office/drawing/2014/main" id="{45B0F152-7ABF-5B48-B6B7-16931DD067FE}"/>
              </a:ext>
            </a:extLst>
          </p:cNvPr>
          <p:cNvSpPr txBox="1"/>
          <p:nvPr/>
        </p:nvSpPr>
        <p:spPr>
          <a:xfrm>
            <a:off x="2789553" y="5202570"/>
            <a:ext cx="1405256" cy="369332"/>
          </a:xfrm>
          <a:prstGeom prst="rect">
            <a:avLst/>
          </a:prstGeom>
          <a:noFill/>
        </p:spPr>
        <p:txBody>
          <a:bodyPr wrap="none" rtlCol="0">
            <a:spAutoFit/>
          </a:bodyPr>
          <a:lstStyle/>
          <a:p>
            <a:r>
              <a:rPr lang="en-US" dirty="0">
                <a:solidFill>
                  <a:srgbClr val="FFC000"/>
                </a:solidFill>
              </a:rPr>
              <a:t>Show me m4</a:t>
            </a:r>
          </a:p>
        </p:txBody>
      </p:sp>
      <p:sp>
        <p:nvSpPr>
          <p:cNvPr id="54" name="TextBox 53">
            <a:extLst>
              <a:ext uri="{FF2B5EF4-FFF2-40B4-BE49-F238E27FC236}">
                <a16:creationId xmlns:a16="http://schemas.microsoft.com/office/drawing/2014/main" id="{FFAA5DBC-F4A2-484F-896B-80C77AC32CFD}"/>
              </a:ext>
            </a:extLst>
          </p:cNvPr>
          <p:cNvSpPr txBox="1"/>
          <p:nvPr/>
        </p:nvSpPr>
        <p:spPr>
          <a:xfrm>
            <a:off x="4383914" y="5202570"/>
            <a:ext cx="1342740" cy="369332"/>
          </a:xfrm>
          <a:prstGeom prst="rect">
            <a:avLst/>
          </a:prstGeom>
          <a:noFill/>
        </p:spPr>
        <p:txBody>
          <a:bodyPr wrap="none" rtlCol="0">
            <a:spAutoFit/>
          </a:bodyPr>
          <a:lstStyle/>
          <a:p>
            <a:r>
              <a:rPr lang="en-US" dirty="0">
                <a:solidFill>
                  <a:srgbClr val="FFC000"/>
                </a:solidFill>
              </a:rPr>
              <a:t>Show me p3</a:t>
            </a:r>
          </a:p>
        </p:txBody>
      </p:sp>
      <p:pic>
        <p:nvPicPr>
          <p:cNvPr id="55" name="Picture 54" descr="A picture containing yellow, person, small, man&#10;&#10;Description automatically generated">
            <a:extLst>
              <a:ext uri="{FF2B5EF4-FFF2-40B4-BE49-F238E27FC236}">
                <a16:creationId xmlns:a16="http://schemas.microsoft.com/office/drawing/2014/main" id="{2D37331F-1798-7B4E-AAF0-17FF6044E432}"/>
              </a:ext>
            </a:extLst>
          </p:cNvPr>
          <p:cNvPicPr>
            <a:picLocks noChangeAspect="1"/>
          </p:cNvPicPr>
          <p:nvPr/>
        </p:nvPicPr>
        <p:blipFill>
          <a:blip r:embed="rId3"/>
          <a:stretch>
            <a:fillRect/>
          </a:stretch>
        </p:blipFill>
        <p:spPr>
          <a:xfrm>
            <a:off x="6172031" y="5534748"/>
            <a:ext cx="1140912" cy="1140912"/>
          </a:xfrm>
          <a:prstGeom prst="rect">
            <a:avLst/>
          </a:prstGeom>
        </p:spPr>
      </p:pic>
      <p:sp>
        <p:nvSpPr>
          <p:cNvPr id="56" name="TextBox 55">
            <a:extLst>
              <a:ext uri="{FF2B5EF4-FFF2-40B4-BE49-F238E27FC236}">
                <a16:creationId xmlns:a16="http://schemas.microsoft.com/office/drawing/2014/main" id="{3B45B3AE-FF9C-1A4D-AABC-E0290F482C7B}"/>
              </a:ext>
            </a:extLst>
          </p:cNvPr>
          <p:cNvSpPr txBox="1"/>
          <p:nvPr/>
        </p:nvSpPr>
        <p:spPr>
          <a:xfrm>
            <a:off x="6016861" y="5191870"/>
            <a:ext cx="1277016" cy="369332"/>
          </a:xfrm>
          <a:prstGeom prst="rect">
            <a:avLst/>
          </a:prstGeom>
          <a:noFill/>
        </p:spPr>
        <p:txBody>
          <a:bodyPr wrap="none" rtlCol="0">
            <a:spAutoFit/>
          </a:bodyPr>
          <a:lstStyle/>
          <a:p>
            <a:r>
              <a:rPr lang="en-US" dirty="0">
                <a:solidFill>
                  <a:srgbClr val="FFC000"/>
                </a:solidFill>
              </a:rPr>
              <a:t>Show me …</a:t>
            </a:r>
          </a:p>
        </p:txBody>
      </p:sp>
      <p:sp>
        <p:nvSpPr>
          <p:cNvPr id="60" name="Rectangle 59">
            <a:extLst>
              <a:ext uri="{FF2B5EF4-FFF2-40B4-BE49-F238E27FC236}">
                <a16:creationId xmlns:a16="http://schemas.microsoft.com/office/drawing/2014/main" id="{0DB80809-97BD-994F-98B2-B20514350CCB}"/>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m1</a:t>
            </a:r>
          </a:p>
        </p:txBody>
      </p:sp>
      <p:sp>
        <p:nvSpPr>
          <p:cNvPr id="62" name="Rectangle 61">
            <a:extLst>
              <a:ext uri="{FF2B5EF4-FFF2-40B4-BE49-F238E27FC236}">
                <a16:creationId xmlns:a16="http://schemas.microsoft.com/office/drawing/2014/main" id="{AE1D0D25-0DA9-AF4D-91E1-C322A19BBDC0}"/>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63" name="Rectangle 62">
            <a:extLst>
              <a:ext uri="{FF2B5EF4-FFF2-40B4-BE49-F238E27FC236}">
                <a16:creationId xmlns:a16="http://schemas.microsoft.com/office/drawing/2014/main" id="{8E0E5372-8200-554B-A50B-A4FCB42352C8}"/>
              </a:ext>
            </a:extLst>
          </p:cNvPr>
          <p:cNvSpPr/>
          <p:nvPr/>
        </p:nvSpPr>
        <p:spPr>
          <a:xfrm>
            <a:off x="3573696" y="4360548"/>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64" name="Rectangle 63">
            <a:extLst>
              <a:ext uri="{FF2B5EF4-FFF2-40B4-BE49-F238E27FC236}">
                <a16:creationId xmlns:a16="http://schemas.microsoft.com/office/drawing/2014/main" id="{716082EE-9681-B94B-A014-EA1587B55107}"/>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65" name="Rectangle 64">
            <a:extLst>
              <a:ext uri="{FF2B5EF4-FFF2-40B4-BE49-F238E27FC236}">
                <a16:creationId xmlns:a16="http://schemas.microsoft.com/office/drawing/2014/main" id="{D0412D01-C439-2848-BD32-1486DF00BCC7}"/>
              </a:ext>
            </a:extLst>
          </p:cNvPr>
          <p:cNvSpPr/>
          <p:nvPr/>
        </p:nvSpPr>
        <p:spPr>
          <a:xfrm>
            <a:off x="6191640"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t>
            </a:r>
          </a:p>
        </p:txBody>
      </p:sp>
      <p:sp>
        <p:nvSpPr>
          <p:cNvPr id="68" name="Rectangle 67">
            <a:extLst>
              <a:ext uri="{FF2B5EF4-FFF2-40B4-BE49-F238E27FC236}">
                <a16:creationId xmlns:a16="http://schemas.microsoft.com/office/drawing/2014/main" id="{AC2C9869-92A7-524E-BDF3-CDFFEA5FBB33}"/>
              </a:ext>
            </a:extLst>
          </p:cNvPr>
          <p:cNvSpPr/>
          <p:nvPr/>
        </p:nvSpPr>
        <p:spPr>
          <a:xfrm>
            <a:off x="7483909"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t>
            </a:r>
          </a:p>
        </p:txBody>
      </p:sp>
      <p:sp>
        <p:nvSpPr>
          <p:cNvPr id="69" name="Rectangle 68">
            <a:extLst>
              <a:ext uri="{FF2B5EF4-FFF2-40B4-BE49-F238E27FC236}">
                <a16:creationId xmlns:a16="http://schemas.microsoft.com/office/drawing/2014/main" id="{66515EA8-66D5-1547-B6E4-10C1E3E8382B}"/>
              </a:ext>
            </a:extLst>
          </p:cNvPr>
          <p:cNvSpPr/>
          <p:nvPr/>
        </p:nvSpPr>
        <p:spPr>
          <a:xfrm>
            <a:off x="8776178"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t>
            </a:r>
          </a:p>
        </p:txBody>
      </p:sp>
      <p:sp>
        <p:nvSpPr>
          <p:cNvPr id="71" name="Rectangle 70">
            <a:extLst>
              <a:ext uri="{FF2B5EF4-FFF2-40B4-BE49-F238E27FC236}">
                <a16:creationId xmlns:a16="http://schemas.microsoft.com/office/drawing/2014/main" id="{20CF7D13-132F-9047-B33D-077734A9FD89}"/>
              </a:ext>
            </a:extLst>
          </p:cNvPr>
          <p:cNvSpPr/>
          <p:nvPr/>
        </p:nvSpPr>
        <p:spPr>
          <a:xfrm>
            <a:off x="10068447" y="4356349"/>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t>
            </a:r>
          </a:p>
        </p:txBody>
      </p:sp>
      <p:sp>
        <p:nvSpPr>
          <p:cNvPr id="72" name="TextBox 71">
            <a:extLst>
              <a:ext uri="{FF2B5EF4-FFF2-40B4-BE49-F238E27FC236}">
                <a16:creationId xmlns:a16="http://schemas.microsoft.com/office/drawing/2014/main" id="{DCBA361E-7F5F-1244-A161-618E7FF936A9}"/>
              </a:ext>
            </a:extLst>
          </p:cNvPr>
          <p:cNvSpPr txBox="1"/>
          <p:nvPr/>
        </p:nvSpPr>
        <p:spPr>
          <a:xfrm>
            <a:off x="1959216" y="3244333"/>
            <a:ext cx="540533" cy="369332"/>
          </a:xfrm>
          <a:prstGeom prst="rect">
            <a:avLst/>
          </a:prstGeom>
          <a:solidFill>
            <a:schemeClr val="accent6">
              <a:lumMod val="40000"/>
              <a:lumOff val="60000"/>
            </a:schemeClr>
          </a:solidFill>
        </p:spPr>
        <p:txBody>
          <a:bodyPr wrap="square" rtlCol="0">
            <a:spAutoFit/>
          </a:bodyPr>
          <a:lstStyle/>
          <a:p>
            <a:r>
              <a:rPr lang="en-US" dirty="0"/>
              <a:t>h12</a:t>
            </a:r>
          </a:p>
        </p:txBody>
      </p:sp>
      <p:cxnSp>
        <p:nvCxnSpPr>
          <p:cNvPr id="77" name="Elbow Connector 76">
            <a:extLst>
              <a:ext uri="{FF2B5EF4-FFF2-40B4-BE49-F238E27FC236}">
                <a16:creationId xmlns:a16="http://schemas.microsoft.com/office/drawing/2014/main" id="{FEB9188A-BC2D-4048-A773-73E55A5B701F}"/>
              </a:ext>
            </a:extLst>
          </p:cNvPr>
          <p:cNvCxnSpPr>
            <a:cxnSpLocks/>
            <a:stCxn id="60" idx="0"/>
            <a:endCxn id="72" idx="2"/>
          </p:cNvCxnSpPr>
          <p:nvPr/>
        </p:nvCxnSpPr>
        <p:spPr>
          <a:xfrm rot="5400000" flipH="1" flipV="1">
            <a:off x="1535801" y="3662668"/>
            <a:ext cx="742685" cy="6446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D10D5959-F93B-2D4A-9F54-CF8A43120371}"/>
              </a:ext>
            </a:extLst>
          </p:cNvPr>
          <p:cNvCxnSpPr>
            <a:cxnSpLocks/>
            <a:stCxn id="62" idx="0"/>
            <a:endCxn id="72" idx="2"/>
          </p:cNvCxnSpPr>
          <p:nvPr/>
        </p:nvCxnSpPr>
        <p:spPr>
          <a:xfrm rot="16200000" flipV="1">
            <a:off x="2181936" y="3661213"/>
            <a:ext cx="742685" cy="6475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03240DC-18D6-8649-83B2-4FCF12704B12}"/>
              </a:ext>
            </a:extLst>
          </p:cNvPr>
          <p:cNvSpPr txBox="1"/>
          <p:nvPr/>
        </p:nvSpPr>
        <p:spPr>
          <a:xfrm>
            <a:off x="4561980" y="3244334"/>
            <a:ext cx="540533" cy="369332"/>
          </a:xfrm>
          <a:prstGeom prst="rect">
            <a:avLst/>
          </a:prstGeom>
          <a:solidFill>
            <a:schemeClr val="accent6">
              <a:lumMod val="40000"/>
              <a:lumOff val="60000"/>
            </a:schemeClr>
          </a:solidFill>
        </p:spPr>
        <p:txBody>
          <a:bodyPr wrap="square" rtlCol="0">
            <a:spAutoFit/>
          </a:bodyPr>
          <a:lstStyle/>
          <a:p>
            <a:r>
              <a:rPr lang="en-US" dirty="0"/>
              <a:t>h34</a:t>
            </a:r>
          </a:p>
        </p:txBody>
      </p:sp>
      <p:cxnSp>
        <p:nvCxnSpPr>
          <p:cNvPr id="81" name="Elbow Connector 80">
            <a:extLst>
              <a:ext uri="{FF2B5EF4-FFF2-40B4-BE49-F238E27FC236}">
                <a16:creationId xmlns:a16="http://schemas.microsoft.com/office/drawing/2014/main" id="{8174B696-A6D9-B342-92BB-8AC15B4485CD}"/>
              </a:ext>
            </a:extLst>
          </p:cNvPr>
          <p:cNvCxnSpPr>
            <a:cxnSpLocks/>
            <a:stCxn id="63" idx="0"/>
            <a:endCxn id="80" idx="2"/>
          </p:cNvCxnSpPr>
          <p:nvPr/>
        </p:nvCxnSpPr>
        <p:spPr>
          <a:xfrm rot="5400000" flipH="1" flipV="1">
            <a:off x="4115746" y="3644048"/>
            <a:ext cx="746882" cy="68611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2B16A3D5-661D-C04A-A232-B56BD102627F}"/>
              </a:ext>
            </a:extLst>
          </p:cNvPr>
          <p:cNvCxnSpPr>
            <a:cxnSpLocks/>
            <a:stCxn id="64" idx="0"/>
            <a:endCxn id="80" idx="2"/>
          </p:cNvCxnSpPr>
          <p:nvPr/>
        </p:nvCxnSpPr>
        <p:spPr>
          <a:xfrm rot="16200000" flipV="1">
            <a:off x="4775588" y="3670326"/>
            <a:ext cx="742683" cy="629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F4469518-CC90-1A43-ACD3-4F54D5FB07C6}"/>
              </a:ext>
            </a:extLst>
          </p:cNvPr>
          <p:cNvCxnSpPr>
            <a:cxnSpLocks/>
            <a:stCxn id="65" idx="0"/>
            <a:endCxn id="86" idx="2"/>
          </p:cNvCxnSpPr>
          <p:nvPr/>
        </p:nvCxnSpPr>
        <p:spPr>
          <a:xfrm rot="5400000" flipH="1" flipV="1">
            <a:off x="6717670" y="3668090"/>
            <a:ext cx="734663" cy="6418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id="{C692512B-3B8E-6C4C-95D1-F109368FC9C2}"/>
              </a:ext>
            </a:extLst>
          </p:cNvPr>
          <p:cNvCxnSpPr>
            <a:cxnSpLocks/>
            <a:stCxn id="68" idx="0"/>
            <a:endCxn id="86" idx="2"/>
          </p:cNvCxnSpPr>
          <p:nvPr/>
        </p:nvCxnSpPr>
        <p:spPr>
          <a:xfrm rot="16200000" flipV="1">
            <a:off x="7363805" y="3663814"/>
            <a:ext cx="734663" cy="6504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DB792797-82D9-B546-9110-9CFE7B65EAEA}"/>
              </a:ext>
            </a:extLst>
          </p:cNvPr>
          <p:cNvSpPr txBox="1"/>
          <p:nvPr/>
        </p:nvSpPr>
        <p:spPr>
          <a:xfrm>
            <a:off x="7135664" y="3252355"/>
            <a:ext cx="540533" cy="369332"/>
          </a:xfrm>
          <a:prstGeom prst="rect">
            <a:avLst/>
          </a:prstGeom>
          <a:solidFill>
            <a:schemeClr val="accent6">
              <a:lumMod val="40000"/>
              <a:lumOff val="60000"/>
            </a:schemeClr>
          </a:solidFill>
        </p:spPr>
        <p:txBody>
          <a:bodyPr wrap="square" rtlCol="0">
            <a:spAutoFit/>
          </a:bodyPr>
          <a:lstStyle/>
          <a:p>
            <a:r>
              <a:rPr lang="en-US" dirty="0"/>
              <a:t>h56</a:t>
            </a:r>
          </a:p>
        </p:txBody>
      </p:sp>
      <p:sp>
        <p:nvSpPr>
          <p:cNvPr id="87" name="TextBox 86">
            <a:extLst>
              <a:ext uri="{FF2B5EF4-FFF2-40B4-BE49-F238E27FC236}">
                <a16:creationId xmlns:a16="http://schemas.microsoft.com/office/drawing/2014/main" id="{B758B443-AE59-404B-AEB2-752797D3DD7C}"/>
              </a:ext>
            </a:extLst>
          </p:cNvPr>
          <p:cNvSpPr txBox="1"/>
          <p:nvPr/>
        </p:nvSpPr>
        <p:spPr>
          <a:xfrm>
            <a:off x="9692251" y="3252355"/>
            <a:ext cx="540533" cy="369332"/>
          </a:xfrm>
          <a:prstGeom prst="rect">
            <a:avLst/>
          </a:prstGeom>
          <a:solidFill>
            <a:schemeClr val="accent6">
              <a:lumMod val="40000"/>
              <a:lumOff val="60000"/>
            </a:schemeClr>
          </a:solidFill>
        </p:spPr>
        <p:txBody>
          <a:bodyPr wrap="square" rtlCol="0">
            <a:spAutoFit/>
          </a:bodyPr>
          <a:lstStyle/>
          <a:p>
            <a:r>
              <a:rPr lang="en-US" dirty="0"/>
              <a:t>h78</a:t>
            </a:r>
          </a:p>
        </p:txBody>
      </p:sp>
      <p:cxnSp>
        <p:nvCxnSpPr>
          <p:cNvPr id="89" name="Elbow Connector 88">
            <a:extLst>
              <a:ext uri="{FF2B5EF4-FFF2-40B4-BE49-F238E27FC236}">
                <a16:creationId xmlns:a16="http://schemas.microsoft.com/office/drawing/2014/main" id="{8CB6AC2A-A4E8-3C4B-A6AC-BC2F5021EF6D}"/>
              </a:ext>
            </a:extLst>
          </p:cNvPr>
          <p:cNvCxnSpPr>
            <a:cxnSpLocks/>
            <a:stCxn id="69" idx="0"/>
            <a:endCxn id="87" idx="2"/>
          </p:cNvCxnSpPr>
          <p:nvPr/>
        </p:nvCxnSpPr>
        <p:spPr>
          <a:xfrm rot="5400000" flipH="1" flipV="1">
            <a:off x="9288233" y="3682065"/>
            <a:ext cx="734663" cy="6139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5E31544C-F0A1-3D4E-AE85-6A575EE527E1}"/>
              </a:ext>
            </a:extLst>
          </p:cNvPr>
          <p:cNvCxnSpPr>
            <a:cxnSpLocks/>
            <a:stCxn id="71" idx="0"/>
            <a:endCxn id="87" idx="2"/>
          </p:cNvCxnSpPr>
          <p:nvPr/>
        </p:nvCxnSpPr>
        <p:spPr>
          <a:xfrm rot="16200000" flipV="1">
            <a:off x="9934368" y="3649837"/>
            <a:ext cx="734662" cy="6783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D313633-9370-EC47-9FB7-AA5DA6FB6024}"/>
              </a:ext>
            </a:extLst>
          </p:cNvPr>
          <p:cNvSpPr txBox="1"/>
          <p:nvPr/>
        </p:nvSpPr>
        <p:spPr>
          <a:xfrm>
            <a:off x="3149188" y="2316984"/>
            <a:ext cx="796512" cy="369332"/>
          </a:xfrm>
          <a:prstGeom prst="rect">
            <a:avLst/>
          </a:prstGeom>
          <a:solidFill>
            <a:schemeClr val="accent6">
              <a:lumMod val="40000"/>
              <a:lumOff val="60000"/>
            </a:schemeClr>
          </a:solidFill>
        </p:spPr>
        <p:txBody>
          <a:bodyPr wrap="square" rtlCol="0">
            <a:spAutoFit/>
          </a:bodyPr>
          <a:lstStyle/>
          <a:p>
            <a:r>
              <a:rPr lang="en-US" dirty="0"/>
              <a:t>h1234</a:t>
            </a:r>
          </a:p>
        </p:txBody>
      </p:sp>
      <p:sp>
        <p:nvSpPr>
          <p:cNvPr id="93" name="TextBox 92">
            <a:extLst>
              <a:ext uri="{FF2B5EF4-FFF2-40B4-BE49-F238E27FC236}">
                <a16:creationId xmlns:a16="http://schemas.microsoft.com/office/drawing/2014/main" id="{6FCD7995-15EA-FE46-AEB0-7B4330272901}"/>
              </a:ext>
            </a:extLst>
          </p:cNvPr>
          <p:cNvSpPr txBox="1"/>
          <p:nvPr/>
        </p:nvSpPr>
        <p:spPr>
          <a:xfrm>
            <a:off x="8296407" y="2316984"/>
            <a:ext cx="796512" cy="369332"/>
          </a:xfrm>
          <a:prstGeom prst="rect">
            <a:avLst/>
          </a:prstGeom>
          <a:solidFill>
            <a:schemeClr val="accent6">
              <a:lumMod val="40000"/>
              <a:lumOff val="60000"/>
            </a:schemeClr>
          </a:solidFill>
        </p:spPr>
        <p:txBody>
          <a:bodyPr wrap="square" rtlCol="0">
            <a:spAutoFit/>
          </a:bodyPr>
          <a:lstStyle/>
          <a:p>
            <a:r>
              <a:rPr lang="en-US" dirty="0"/>
              <a:t>h5678</a:t>
            </a:r>
          </a:p>
        </p:txBody>
      </p:sp>
      <p:sp>
        <p:nvSpPr>
          <p:cNvPr id="95" name="TextBox 94">
            <a:extLst>
              <a:ext uri="{FF2B5EF4-FFF2-40B4-BE49-F238E27FC236}">
                <a16:creationId xmlns:a16="http://schemas.microsoft.com/office/drawing/2014/main" id="{2E49F5FE-9695-D64E-AC1F-0C082A4AC708}"/>
              </a:ext>
            </a:extLst>
          </p:cNvPr>
          <p:cNvSpPr txBox="1"/>
          <p:nvPr/>
        </p:nvSpPr>
        <p:spPr>
          <a:xfrm>
            <a:off x="5806569" y="1356325"/>
            <a:ext cx="578861" cy="369332"/>
          </a:xfrm>
          <a:prstGeom prst="rect">
            <a:avLst/>
          </a:prstGeom>
          <a:solidFill>
            <a:srgbClr val="00B050"/>
          </a:solidFill>
        </p:spPr>
        <p:txBody>
          <a:bodyPr wrap="square" rtlCol="0">
            <a:spAutoFit/>
          </a:bodyPr>
          <a:lstStyle/>
          <a:p>
            <a:r>
              <a:rPr lang="en-US" dirty="0"/>
              <a:t>root</a:t>
            </a:r>
          </a:p>
        </p:txBody>
      </p:sp>
      <p:cxnSp>
        <p:nvCxnSpPr>
          <p:cNvPr id="96" name="Elbow Connector 95">
            <a:extLst>
              <a:ext uri="{FF2B5EF4-FFF2-40B4-BE49-F238E27FC236}">
                <a16:creationId xmlns:a16="http://schemas.microsoft.com/office/drawing/2014/main" id="{260D868B-D36C-AE47-8605-16857453DE9C}"/>
              </a:ext>
            </a:extLst>
          </p:cNvPr>
          <p:cNvCxnSpPr>
            <a:cxnSpLocks/>
            <a:stCxn id="80" idx="0"/>
            <a:endCxn id="92" idx="2"/>
          </p:cNvCxnSpPr>
          <p:nvPr/>
        </p:nvCxnSpPr>
        <p:spPr>
          <a:xfrm rot="16200000" flipV="1">
            <a:off x="3910837" y="2322923"/>
            <a:ext cx="558018" cy="1284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B65986C6-C18D-EF4D-8DA5-0F7CA64A9817}"/>
              </a:ext>
            </a:extLst>
          </p:cNvPr>
          <p:cNvCxnSpPr>
            <a:cxnSpLocks/>
            <a:stCxn id="72" idx="0"/>
            <a:endCxn id="92" idx="2"/>
          </p:cNvCxnSpPr>
          <p:nvPr/>
        </p:nvCxnSpPr>
        <p:spPr>
          <a:xfrm rot="5400000" flipH="1" flipV="1">
            <a:off x="2609455" y="2306345"/>
            <a:ext cx="558017" cy="1317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95B933A5-B87D-8C4F-A675-77BB79417379}"/>
              </a:ext>
            </a:extLst>
          </p:cNvPr>
          <p:cNvCxnSpPr>
            <a:cxnSpLocks/>
            <a:stCxn id="87" idx="0"/>
            <a:endCxn id="93" idx="2"/>
          </p:cNvCxnSpPr>
          <p:nvPr/>
        </p:nvCxnSpPr>
        <p:spPr>
          <a:xfrm rot="16200000" flipV="1">
            <a:off x="9045572" y="2335408"/>
            <a:ext cx="566039" cy="12678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98">
            <a:extLst>
              <a:ext uri="{FF2B5EF4-FFF2-40B4-BE49-F238E27FC236}">
                <a16:creationId xmlns:a16="http://schemas.microsoft.com/office/drawing/2014/main" id="{3C415772-FB36-F14D-A289-14C2E70DB9D9}"/>
              </a:ext>
            </a:extLst>
          </p:cNvPr>
          <p:cNvCxnSpPr>
            <a:cxnSpLocks/>
            <a:stCxn id="86" idx="0"/>
            <a:endCxn id="93" idx="2"/>
          </p:cNvCxnSpPr>
          <p:nvPr/>
        </p:nvCxnSpPr>
        <p:spPr>
          <a:xfrm rot="5400000" flipH="1" flipV="1">
            <a:off x="7767278" y="2324970"/>
            <a:ext cx="566039" cy="1288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a:extLst>
              <a:ext uri="{FF2B5EF4-FFF2-40B4-BE49-F238E27FC236}">
                <a16:creationId xmlns:a16="http://schemas.microsoft.com/office/drawing/2014/main" id="{6141E11A-9CAF-9445-AA06-403D875EECC2}"/>
              </a:ext>
            </a:extLst>
          </p:cNvPr>
          <p:cNvCxnSpPr>
            <a:cxnSpLocks/>
            <a:stCxn id="93" idx="0"/>
            <a:endCxn id="95" idx="2"/>
          </p:cNvCxnSpPr>
          <p:nvPr/>
        </p:nvCxnSpPr>
        <p:spPr>
          <a:xfrm rot="16200000" flipV="1">
            <a:off x="7099669" y="721989"/>
            <a:ext cx="591327" cy="25986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a:extLst>
              <a:ext uri="{FF2B5EF4-FFF2-40B4-BE49-F238E27FC236}">
                <a16:creationId xmlns:a16="http://schemas.microsoft.com/office/drawing/2014/main" id="{8D867F45-1921-B344-BC24-BCC04D0A1509}"/>
              </a:ext>
            </a:extLst>
          </p:cNvPr>
          <p:cNvCxnSpPr>
            <a:cxnSpLocks/>
            <a:stCxn id="92" idx="0"/>
            <a:endCxn id="95" idx="2"/>
          </p:cNvCxnSpPr>
          <p:nvPr/>
        </p:nvCxnSpPr>
        <p:spPr>
          <a:xfrm rot="5400000" flipH="1" flipV="1">
            <a:off x="4526059" y="747043"/>
            <a:ext cx="591327" cy="2548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A85F86DF-3553-D14F-A747-16A8F169FE05}"/>
              </a:ext>
            </a:extLst>
          </p:cNvPr>
          <p:cNvSpPr/>
          <p:nvPr/>
        </p:nvSpPr>
        <p:spPr>
          <a:xfrm>
            <a:off x="849698" y="1725656"/>
            <a:ext cx="10368687" cy="301871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9467CD28-474A-9443-9762-F818B74BE747}"/>
              </a:ext>
            </a:extLst>
          </p:cNvPr>
          <p:cNvSpPr/>
          <p:nvPr/>
        </p:nvSpPr>
        <p:spPr>
          <a:xfrm>
            <a:off x="2289207" y="4343583"/>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108" name="Rectangle 107">
            <a:extLst>
              <a:ext uri="{FF2B5EF4-FFF2-40B4-BE49-F238E27FC236}">
                <a16:creationId xmlns:a16="http://schemas.microsoft.com/office/drawing/2014/main" id="{013D7226-2161-5348-B8AF-5B6353DBB747}"/>
              </a:ext>
            </a:extLst>
          </p:cNvPr>
          <p:cNvSpPr/>
          <p:nvPr/>
        </p:nvSpPr>
        <p:spPr>
          <a:xfrm>
            <a:off x="4876651" y="4362714"/>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111" name="Rectangle 110">
            <a:extLst>
              <a:ext uri="{FF2B5EF4-FFF2-40B4-BE49-F238E27FC236}">
                <a16:creationId xmlns:a16="http://schemas.microsoft.com/office/drawing/2014/main" id="{F63271DD-1101-E947-8E7C-DB34E2C6CC98}"/>
              </a:ext>
            </a:extLst>
          </p:cNvPr>
          <p:cNvSpPr/>
          <p:nvPr/>
        </p:nvSpPr>
        <p:spPr>
          <a:xfrm>
            <a:off x="8776178" y="4356350"/>
            <a:ext cx="1144864" cy="36933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t>
            </a:r>
          </a:p>
        </p:txBody>
      </p:sp>
      <p:sp>
        <p:nvSpPr>
          <p:cNvPr id="113" name="TextBox 112">
            <a:extLst>
              <a:ext uri="{FF2B5EF4-FFF2-40B4-BE49-F238E27FC236}">
                <a16:creationId xmlns:a16="http://schemas.microsoft.com/office/drawing/2014/main" id="{D6B5C742-402C-944B-923D-FD5EE1858748}"/>
              </a:ext>
            </a:extLst>
          </p:cNvPr>
          <p:cNvSpPr txBox="1"/>
          <p:nvPr/>
        </p:nvSpPr>
        <p:spPr>
          <a:xfrm>
            <a:off x="1959216" y="3244333"/>
            <a:ext cx="540533" cy="369332"/>
          </a:xfrm>
          <a:prstGeom prst="rect">
            <a:avLst/>
          </a:prstGeom>
          <a:solidFill>
            <a:schemeClr val="accent6">
              <a:lumMod val="40000"/>
              <a:lumOff val="60000"/>
            </a:schemeClr>
          </a:solidFill>
        </p:spPr>
        <p:txBody>
          <a:bodyPr wrap="square" rtlCol="0">
            <a:spAutoFit/>
          </a:bodyPr>
          <a:lstStyle/>
          <a:p>
            <a:r>
              <a:rPr lang="en-US" dirty="0"/>
              <a:t>h12</a:t>
            </a:r>
          </a:p>
        </p:txBody>
      </p:sp>
      <p:cxnSp>
        <p:nvCxnSpPr>
          <p:cNvPr id="115" name="Elbow Connector 114">
            <a:extLst>
              <a:ext uri="{FF2B5EF4-FFF2-40B4-BE49-F238E27FC236}">
                <a16:creationId xmlns:a16="http://schemas.microsoft.com/office/drawing/2014/main" id="{C86B796F-531A-6747-AFD1-1A9ECFC591F7}"/>
              </a:ext>
            </a:extLst>
          </p:cNvPr>
          <p:cNvCxnSpPr>
            <a:cxnSpLocks/>
            <a:stCxn id="106" idx="0"/>
            <a:endCxn id="113" idx="2"/>
          </p:cNvCxnSpPr>
          <p:nvPr/>
        </p:nvCxnSpPr>
        <p:spPr>
          <a:xfrm rot="16200000" flipV="1">
            <a:off x="2180602" y="3662546"/>
            <a:ext cx="729918" cy="6321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A0B48B1-CE9D-1B47-A6F1-A22A71FEE0B1}"/>
              </a:ext>
            </a:extLst>
          </p:cNvPr>
          <p:cNvSpPr txBox="1"/>
          <p:nvPr/>
        </p:nvSpPr>
        <p:spPr>
          <a:xfrm>
            <a:off x="4561980" y="3244334"/>
            <a:ext cx="540533" cy="369332"/>
          </a:xfrm>
          <a:prstGeom prst="rect">
            <a:avLst/>
          </a:prstGeom>
          <a:solidFill>
            <a:schemeClr val="accent6">
              <a:lumMod val="40000"/>
              <a:lumOff val="60000"/>
            </a:schemeClr>
          </a:solidFill>
        </p:spPr>
        <p:txBody>
          <a:bodyPr wrap="square" rtlCol="0">
            <a:spAutoFit/>
          </a:bodyPr>
          <a:lstStyle/>
          <a:p>
            <a:r>
              <a:rPr lang="en-US" dirty="0"/>
              <a:t>h34</a:t>
            </a:r>
          </a:p>
        </p:txBody>
      </p:sp>
      <p:cxnSp>
        <p:nvCxnSpPr>
          <p:cNvPr id="118" name="Elbow Connector 117">
            <a:extLst>
              <a:ext uri="{FF2B5EF4-FFF2-40B4-BE49-F238E27FC236}">
                <a16:creationId xmlns:a16="http://schemas.microsoft.com/office/drawing/2014/main" id="{D6303ADB-1CB0-3146-837B-CBDD0FB709F0}"/>
              </a:ext>
            </a:extLst>
          </p:cNvPr>
          <p:cNvCxnSpPr>
            <a:cxnSpLocks/>
            <a:stCxn id="108" idx="0"/>
            <a:endCxn id="116" idx="2"/>
          </p:cNvCxnSpPr>
          <p:nvPr/>
        </p:nvCxnSpPr>
        <p:spPr>
          <a:xfrm rot="16200000" flipV="1">
            <a:off x="4766141" y="3679772"/>
            <a:ext cx="749048" cy="6168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C17EBFF4-97C8-2240-824A-C2BD9A4FDB61}"/>
              </a:ext>
            </a:extLst>
          </p:cNvPr>
          <p:cNvSpPr txBox="1"/>
          <p:nvPr/>
        </p:nvSpPr>
        <p:spPr>
          <a:xfrm>
            <a:off x="7135664" y="3252355"/>
            <a:ext cx="540533" cy="369332"/>
          </a:xfrm>
          <a:prstGeom prst="rect">
            <a:avLst/>
          </a:prstGeom>
          <a:solidFill>
            <a:schemeClr val="accent6">
              <a:lumMod val="40000"/>
              <a:lumOff val="60000"/>
            </a:schemeClr>
          </a:solidFill>
        </p:spPr>
        <p:txBody>
          <a:bodyPr wrap="square" rtlCol="0">
            <a:spAutoFit/>
          </a:bodyPr>
          <a:lstStyle/>
          <a:p>
            <a:r>
              <a:rPr lang="en-US" dirty="0"/>
              <a:t>h56</a:t>
            </a:r>
          </a:p>
        </p:txBody>
      </p:sp>
      <p:sp>
        <p:nvSpPr>
          <p:cNvPr id="122" name="TextBox 121">
            <a:extLst>
              <a:ext uri="{FF2B5EF4-FFF2-40B4-BE49-F238E27FC236}">
                <a16:creationId xmlns:a16="http://schemas.microsoft.com/office/drawing/2014/main" id="{4D63ECF6-B523-0E42-A042-5480879011D5}"/>
              </a:ext>
            </a:extLst>
          </p:cNvPr>
          <p:cNvSpPr txBox="1"/>
          <p:nvPr/>
        </p:nvSpPr>
        <p:spPr>
          <a:xfrm>
            <a:off x="9707334" y="3230457"/>
            <a:ext cx="540533" cy="369332"/>
          </a:xfrm>
          <a:prstGeom prst="rect">
            <a:avLst/>
          </a:prstGeom>
          <a:solidFill>
            <a:schemeClr val="accent6">
              <a:lumMod val="40000"/>
              <a:lumOff val="60000"/>
            </a:schemeClr>
          </a:solidFill>
        </p:spPr>
        <p:txBody>
          <a:bodyPr wrap="square" rtlCol="0">
            <a:spAutoFit/>
          </a:bodyPr>
          <a:lstStyle/>
          <a:p>
            <a:r>
              <a:rPr lang="en-US" dirty="0"/>
              <a:t>h78</a:t>
            </a:r>
          </a:p>
        </p:txBody>
      </p:sp>
      <p:cxnSp>
        <p:nvCxnSpPr>
          <p:cNvPr id="123" name="Elbow Connector 122">
            <a:extLst>
              <a:ext uri="{FF2B5EF4-FFF2-40B4-BE49-F238E27FC236}">
                <a16:creationId xmlns:a16="http://schemas.microsoft.com/office/drawing/2014/main" id="{F569F01A-F1DD-6F46-A9A7-A000E2023864}"/>
              </a:ext>
            </a:extLst>
          </p:cNvPr>
          <p:cNvCxnSpPr>
            <a:cxnSpLocks/>
            <a:stCxn id="111" idx="0"/>
            <a:endCxn id="122" idx="2"/>
          </p:cNvCxnSpPr>
          <p:nvPr/>
        </p:nvCxnSpPr>
        <p:spPr>
          <a:xfrm rot="5400000" flipH="1" flipV="1">
            <a:off x="9284825" y="3663575"/>
            <a:ext cx="756561" cy="6289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5927EB6A-CE2E-484B-B515-2A7020ABC260}"/>
              </a:ext>
            </a:extLst>
          </p:cNvPr>
          <p:cNvSpPr txBox="1"/>
          <p:nvPr/>
        </p:nvSpPr>
        <p:spPr>
          <a:xfrm>
            <a:off x="3149188" y="2316984"/>
            <a:ext cx="796512" cy="369332"/>
          </a:xfrm>
          <a:prstGeom prst="rect">
            <a:avLst/>
          </a:prstGeom>
          <a:solidFill>
            <a:schemeClr val="accent6">
              <a:lumMod val="40000"/>
              <a:lumOff val="60000"/>
            </a:schemeClr>
          </a:solidFill>
        </p:spPr>
        <p:txBody>
          <a:bodyPr wrap="square" rtlCol="0">
            <a:spAutoFit/>
          </a:bodyPr>
          <a:lstStyle/>
          <a:p>
            <a:r>
              <a:rPr lang="en-US" dirty="0"/>
              <a:t>h1234</a:t>
            </a:r>
          </a:p>
        </p:txBody>
      </p:sp>
      <p:sp>
        <p:nvSpPr>
          <p:cNvPr id="126" name="TextBox 125">
            <a:extLst>
              <a:ext uri="{FF2B5EF4-FFF2-40B4-BE49-F238E27FC236}">
                <a16:creationId xmlns:a16="http://schemas.microsoft.com/office/drawing/2014/main" id="{D5A9273A-FD72-B14E-8450-8A8E7C49F9D6}"/>
              </a:ext>
            </a:extLst>
          </p:cNvPr>
          <p:cNvSpPr txBox="1"/>
          <p:nvPr/>
        </p:nvSpPr>
        <p:spPr>
          <a:xfrm>
            <a:off x="8296407" y="2316984"/>
            <a:ext cx="796512" cy="369332"/>
          </a:xfrm>
          <a:prstGeom prst="rect">
            <a:avLst/>
          </a:prstGeom>
          <a:solidFill>
            <a:schemeClr val="accent6">
              <a:lumMod val="40000"/>
              <a:lumOff val="60000"/>
            </a:schemeClr>
          </a:solidFill>
        </p:spPr>
        <p:txBody>
          <a:bodyPr wrap="square" rtlCol="0">
            <a:spAutoFit/>
          </a:bodyPr>
          <a:lstStyle/>
          <a:p>
            <a:r>
              <a:rPr lang="en-US" dirty="0"/>
              <a:t>h5678</a:t>
            </a:r>
          </a:p>
        </p:txBody>
      </p:sp>
      <p:sp>
        <p:nvSpPr>
          <p:cNvPr id="127" name="TextBox 126">
            <a:extLst>
              <a:ext uri="{FF2B5EF4-FFF2-40B4-BE49-F238E27FC236}">
                <a16:creationId xmlns:a16="http://schemas.microsoft.com/office/drawing/2014/main" id="{FF64EC5B-BE53-FE4F-809B-4EF0C525BBF8}"/>
              </a:ext>
            </a:extLst>
          </p:cNvPr>
          <p:cNvSpPr txBox="1"/>
          <p:nvPr/>
        </p:nvSpPr>
        <p:spPr>
          <a:xfrm>
            <a:off x="5806569" y="1356325"/>
            <a:ext cx="578861" cy="369332"/>
          </a:xfrm>
          <a:prstGeom prst="rect">
            <a:avLst/>
          </a:prstGeom>
          <a:solidFill>
            <a:srgbClr val="00B050"/>
          </a:solidFill>
        </p:spPr>
        <p:txBody>
          <a:bodyPr wrap="square" rtlCol="0">
            <a:spAutoFit/>
          </a:bodyPr>
          <a:lstStyle/>
          <a:p>
            <a:r>
              <a:rPr lang="en-US" dirty="0"/>
              <a:t>root</a:t>
            </a:r>
          </a:p>
        </p:txBody>
      </p:sp>
      <p:cxnSp>
        <p:nvCxnSpPr>
          <p:cNvPr id="128" name="Elbow Connector 127">
            <a:extLst>
              <a:ext uri="{FF2B5EF4-FFF2-40B4-BE49-F238E27FC236}">
                <a16:creationId xmlns:a16="http://schemas.microsoft.com/office/drawing/2014/main" id="{26F521E4-EB22-2B41-A095-4237F8B0F2C2}"/>
              </a:ext>
            </a:extLst>
          </p:cNvPr>
          <p:cNvCxnSpPr>
            <a:cxnSpLocks/>
            <a:stCxn id="116" idx="0"/>
            <a:endCxn id="125" idx="2"/>
          </p:cNvCxnSpPr>
          <p:nvPr/>
        </p:nvCxnSpPr>
        <p:spPr>
          <a:xfrm rot="16200000" flipV="1">
            <a:off x="3910837" y="2322923"/>
            <a:ext cx="558018" cy="1284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a:extLst>
              <a:ext uri="{FF2B5EF4-FFF2-40B4-BE49-F238E27FC236}">
                <a16:creationId xmlns:a16="http://schemas.microsoft.com/office/drawing/2014/main" id="{0D49455C-32D3-1E49-AB23-E0EB3CB102D8}"/>
              </a:ext>
            </a:extLst>
          </p:cNvPr>
          <p:cNvCxnSpPr>
            <a:cxnSpLocks/>
            <a:stCxn id="113" idx="0"/>
            <a:endCxn id="125" idx="2"/>
          </p:cNvCxnSpPr>
          <p:nvPr/>
        </p:nvCxnSpPr>
        <p:spPr>
          <a:xfrm rot="5400000" flipH="1" flipV="1">
            <a:off x="2609455" y="2306345"/>
            <a:ext cx="558017" cy="1317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Elbow Connector 129">
            <a:extLst>
              <a:ext uri="{FF2B5EF4-FFF2-40B4-BE49-F238E27FC236}">
                <a16:creationId xmlns:a16="http://schemas.microsoft.com/office/drawing/2014/main" id="{D4F70A12-1AB9-1945-828D-7B9A1ECDB7C5}"/>
              </a:ext>
            </a:extLst>
          </p:cNvPr>
          <p:cNvCxnSpPr>
            <a:cxnSpLocks/>
            <a:stCxn id="122" idx="0"/>
            <a:endCxn id="126" idx="2"/>
          </p:cNvCxnSpPr>
          <p:nvPr/>
        </p:nvCxnSpPr>
        <p:spPr>
          <a:xfrm rot="16200000" flipV="1">
            <a:off x="9064062" y="2316918"/>
            <a:ext cx="544141" cy="12829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6FA8E6D7-542F-FA4A-935E-C99AF309793E}"/>
              </a:ext>
            </a:extLst>
          </p:cNvPr>
          <p:cNvCxnSpPr>
            <a:cxnSpLocks/>
            <a:stCxn id="121" idx="0"/>
            <a:endCxn id="126" idx="2"/>
          </p:cNvCxnSpPr>
          <p:nvPr/>
        </p:nvCxnSpPr>
        <p:spPr>
          <a:xfrm rot="5400000" flipH="1" flipV="1">
            <a:off x="7767278" y="2324970"/>
            <a:ext cx="566039" cy="1288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92C6ED8A-2986-F849-BDD8-CB92DC34AA46}"/>
              </a:ext>
            </a:extLst>
          </p:cNvPr>
          <p:cNvCxnSpPr>
            <a:cxnSpLocks/>
            <a:stCxn id="126" idx="0"/>
            <a:endCxn id="127" idx="2"/>
          </p:cNvCxnSpPr>
          <p:nvPr/>
        </p:nvCxnSpPr>
        <p:spPr>
          <a:xfrm rot="16200000" flipV="1">
            <a:off x="7099669" y="721989"/>
            <a:ext cx="591327" cy="25986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132">
            <a:extLst>
              <a:ext uri="{FF2B5EF4-FFF2-40B4-BE49-F238E27FC236}">
                <a16:creationId xmlns:a16="http://schemas.microsoft.com/office/drawing/2014/main" id="{0A03C9BF-978A-2346-92C2-121C2918CC23}"/>
              </a:ext>
            </a:extLst>
          </p:cNvPr>
          <p:cNvCxnSpPr>
            <a:cxnSpLocks/>
            <a:stCxn id="125" idx="0"/>
            <a:endCxn id="127" idx="2"/>
          </p:cNvCxnSpPr>
          <p:nvPr/>
        </p:nvCxnSpPr>
        <p:spPr>
          <a:xfrm rot="5400000" flipH="1" flipV="1">
            <a:off x="4526059" y="747043"/>
            <a:ext cx="591327" cy="2548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F22782-E25C-E840-A6F7-0FE725FCA44E}"/>
              </a:ext>
            </a:extLst>
          </p:cNvPr>
          <p:cNvCxnSpPr/>
          <p:nvPr/>
        </p:nvCxnSpPr>
        <p:spPr>
          <a:xfrm flipV="1">
            <a:off x="5842905" y="5051681"/>
            <a:ext cx="0" cy="158856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AB0A10-FD97-C042-9DF8-2B1BA67CDD7A}"/>
              </a:ext>
            </a:extLst>
          </p:cNvPr>
          <p:cNvSpPr txBox="1"/>
          <p:nvPr/>
        </p:nvSpPr>
        <p:spPr>
          <a:xfrm>
            <a:off x="7630031" y="5534748"/>
            <a:ext cx="3975127" cy="1015663"/>
          </a:xfrm>
          <a:prstGeom prst="rect">
            <a:avLst/>
          </a:prstGeom>
          <a:noFill/>
        </p:spPr>
        <p:txBody>
          <a:bodyPr wrap="none" rtlCol="0">
            <a:spAutoFit/>
          </a:bodyPr>
          <a:lstStyle/>
          <a:p>
            <a:r>
              <a:rPr lang="en-US" sz="2000" dirty="0"/>
              <a:t>The miner cannot disclose anymore!</a:t>
            </a:r>
          </a:p>
          <a:p>
            <a:r>
              <a:rPr lang="en-US" sz="2000" dirty="0"/>
              <a:t>It has to hide all the remaining 5.</a:t>
            </a:r>
          </a:p>
          <a:p>
            <a:r>
              <a:rPr lang="en-US" sz="2000" dirty="0"/>
              <a:t>This is easily detectable!</a:t>
            </a:r>
          </a:p>
        </p:txBody>
      </p:sp>
      <p:sp>
        <p:nvSpPr>
          <p:cNvPr id="144" name="TextBox 143">
            <a:extLst>
              <a:ext uri="{FF2B5EF4-FFF2-40B4-BE49-F238E27FC236}">
                <a16:creationId xmlns:a16="http://schemas.microsoft.com/office/drawing/2014/main" id="{1750573A-58A7-5844-8123-557BFE110C7A}"/>
              </a:ext>
            </a:extLst>
          </p:cNvPr>
          <p:cNvSpPr txBox="1"/>
          <p:nvPr/>
        </p:nvSpPr>
        <p:spPr>
          <a:xfrm>
            <a:off x="1331541" y="3809490"/>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145" name="TextBox 144">
            <a:extLst>
              <a:ext uri="{FF2B5EF4-FFF2-40B4-BE49-F238E27FC236}">
                <a16:creationId xmlns:a16="http://schemas.microsoft.com/office/drawing/2014/main" id="{39ED4073-DDD5-6B4F-8874-B833E9819D12}"/>
              </a:ext>
            </a:extLst>
          </p:cNvPr>
          <p:cNvSpPr txBox="1"/>
          <p:nvPr/>
        </p:nvSpPr>
        <p:spPr>
          <a:xfrm>
            <a:off x="2672731" y="3812063"/>
            <a:ext cx="423514" cy="369332"/>
          </a:xfrm>
          <a:prstGeom prst="rect">
            <a:avLst/>
          </a:prstGeom>
          <a:solidFill>
            <a:schemeClr val="accent6">
              <a:lumMod val="40000"/>
              <a:lumOff val="60000"/>
            </a:schemeClr>
          </a:solidFill>
        </p:spPr>
        <p:txBody>
          <a:bodyPr wrap="none" rtlCol="0">
            <a:spAutoFit/>
          </a:bodyPr>
          <a:lstStyle/>
          <a:p>
            <a:r>
              <a:rPr lang="en-US" dirty="0"/>
              <a:t>h2</a:t>
            </a:r>
          </a:p>
        </p:txBody>
      </p:sp>
      <p:sp>
        <p:nvSpPr>
          <p:cNvPr id="146" name="TextBox 145">
            <a:extLst>
              <a:ext uri="{FF2B5EF4-FFF2-40B4-BE49-F238E27FC236}">
                <a16:creationId xmlns:a16="http://schemas.microsoft.com/office/drawing/2014/main" id="{F83A8F3B-DBB7-2A46-BE47-FF13B4DE482E}"/>
              </a:ext>
            </a:extLst>
          </p:cNvPr>
          <p:cNvSpPr txBox="1"/>
          <p:nvPr/>
        </p:nvSpPr>
        <p:spPr>
          <a:xfrm>
            <a:off x="3995028" y="3835671"/>
            <a:ext cx="423514" cy="369332"/>
          </a:xfrm>
          <a:prstGeom prst="rect">
            <a:avLst/>
          </a:prstGeom>
          <a:solidFill>
            <a:schemeClr val="accent6">
              <a:lumMod val="40000"/>
              <a:lumOff val="60000"/>
            </a:schemeClr>
          </a:solidFill>
        </p:spPr>
        <p:txBody>
          <a:bodyPr wrap="none" rtlCol="0">
            <a:spAutoFit/>
          </a:bodyPr>
          <a:lstStyle/>
          <a:p>
            <a:r>
              <a:rPr lang="en-US" dirty="0"/>
              <a:t>h3</a:t>
            </a:r>
          </a:p>
        </p:txBody>
      </p:sp>
      <p:sp>
        <p:nvSpPr>
          <p:cNvPr id="147" name="TextBox 146">
            <a:extLst>
              <a:ext uri="{FF2B5EF4-FFF2-40B4-BE49-F238E27FC236}">
                <a16:creationId xmlns:a16="http://schemas.microsoft.com/office/drawing/2014/main" id="{25D98D53-C949-1B4B-AEF6-8A0C6D160114}"/>
              </a:ext>
            </a:extLst>
          </p:cNvPr>
          <p:cNvSpPr txBox="1"/>
          <p:nvPr/>
        </p:nvSpPr>
        <p:spPr>
          <a:xfrm>
            <a:off x="5298640" y="3813192"/>
            <a:ext cx="423514" cy="369332"/>
          </a:xfrm>
          <a:prstGeom prst="rect">
            <a:avLst/>
          </a:prstGeom>
          <a:solidFill>
            <a:schemeClr val="accent6">
              <a:lumMod val="40000"/>
              <a:lumOff val="60000"/>
            </a:schemeClr>
          </a:solidFill>
        </p:spPr>
        <p:txBody>
          <a:bodyPr wrap="none" rtlCol="0">
            <a:spAutoFit/>
          </a:bodyPr>
          <a:lstStyle/>
          <a:p>
            <a:r>
              <a:rPr lang="en-US" dirty="0"/>
              <a:t>h4</a:t>
            </a:r>
          </a:p>
        </p:txBody>
      </p:sp>
      <p:sp>
        <p:nvSpPr>
          <p:cNvPr id="150" name="TextBox 149">
            <a:extLst>
              <a:ext uri="{FF2B5EF4-FFF2-40B4-BE49-F238E27FC236}">
                <a16:creationId xmlns:a16="http://schemas.microsoft.com/office/drawing/2014/main" id="{3BEF6BF4-5067-3847-ADCB-C22C8D2E54A9}"/>
              </a:ext>
            </a:extLst>
          </p:cNvPr>
          <p:cNvSpPr txBox="1"/>
          <p:nvPr/>
        </p:nvSpPr>
        <p:spPr>
          <a:xfrm>
            <a:off x="10459761" y="3835671"/>
            <a:ext cx="423514" cy="369332"/>
          </a:xfrm>
          <a:prstGeom prst="rect">
            <a:avLst/>
          </a:prstGeom>
          <a:solidFill>
            <a:schemeClr val="accent6">
              <a:lumMod val="40000"/>
              <a:lumOff val="60000"/>
            </a:schemeClr>
          </a:solidFill>
        </p:spPr>
        <p:txBody>
          <a:bodyPr wrap="none" rtlCol="0">
            <a:spAutoFit/>
          </a:bodyPr>
          <a:lstStyle/>
          <a:p>
            <a:r>
              <a:rPr lang="en-US" dirty="0"/>
              <a:t>h8</a:t>
            </a:r>
          </a:p>
        </p:txBody>
      </p:sp>
      <p:sp>
        <p:nvSpPr>
          <p:cNvPr id="151" name="TextBox 150">
            <a:extLst>
              <a:ext uri="{FF2B5EF4-FFF2-40B4-BE49-F238E27FC236}">
                <a16:creationId xmlns:a16="http://schemas.microsoft.com/office/drawing/2014/main" id="{B1BF6271-A7B2-5A42-BB69-417CE11EF9B4}"/>
              </a:ext>
            </a:extLst>
          </p:cNvPr>
          <p:cNvSpPr txBox="1"/>
          <p:nvPr/>
        </p:nvSpPr>
        <p:spPr>
          <a:xfrm>
            <a:off x="9156149" y="3858150"/>
            <a:ext cx="423514" cy="369332"/>
          </a:xfrm>
          <a:prstGeom prst="rect">
            <a:avLst/>
          </a:prstGeom>
          <a:solidFill>
            <a:schemeClr val="accent6">
              <a:lumMod val="40000"/>
              <a:lumOff val="60000"/>
            </a:schemeClr>
          </a:solidFill>
        </p:spPr>
        <p:txBody>
          <a:bodyPr wrap="none" rtlCol="0">
            <a:spAutoFit/>
          </a:bodyPr>
          <a:lstStyle/>
          <a:p>
            <a:r>
              <a:rPr lang="en-US" dirty="0"/>
              <a:t>h7</a:t>
            </a:r>
          </a:p>
        </p:txBody>
      </p:sp>
      <p:cxnSp>
        <p:nvCxnSpPr>
          <p:cNvPr id="155" name="Elbow Connector 154">
            <a:extLst>
              <a:ext uri="{FF2B5EF4-FFF2-40B4-BE49-F238E27FC236}">
                <a16:creationId xmlns:a16="http://schemas.microsoft.com/office/drawing/2014/main" id="{0B071620-2517-114C-A395-3EE22B9BFB9B}"/>
              </a:ext>
            </a:extLst>
          </p:cNvPr>
          <p:cNvCxnSpPr>
            <a:cxnSpLocks/>
          </p:cNvCxnSpPr>
          <p:nvPr/>
        </p:nvCxnSpPr>
        <p:spPr>
          <a:xfrm flipV="1">
            <a:off x="1755055" y="3601139"/>
            <a:ext cx="474428" cy="378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Elbow Connector 157">
            <a:extLst>
              <a:ext uri="{FF2B5EF4-FFF2-40B4-BE49-F238E27FC236}">
                <a16:creationId xmlns:a16="http://schemas.microsoft.com/office/drawing/2014/main" id="{0E9F3504-28B2-0741-A234-8A9A1ECA61B5}"/>
              </a:ext>
            </a:extLst>
          </p:cNvPr>
          <p:cNvCxnSpPr>
            <a:cxnSpLocks/>
            <a:endCxn id="116" idx="2"/>
          </p:cNvCxnSpPr>
          <p:nvPr/>
        </p:nvCxnSpPr>
        <p:spPr>
          <a:xfrm flipV="1">
            <a:off x="4418542" y="3613666"/>
            <a:ext cx="413705" cy="378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Elbow Connector 170">
            <a:extLst>
              <a:ext uri="{FF2B5EF4-FFF2-40B4-BE49-F238E27FC236}">
                <a16:creationId xmlns:a16="http://schemas.microsoft.com/office/drawing/2014/main" id="{D865933E-1FA5-3847-BF94-AF9E30185907}"/>
              </a:ext>
            </a:extLst>
          </p:cNvPr>
          <p:cNvCxnSpPr>
            <a:cxnSpLocks/>
          </p:cNvCxnSpPr>
          <p:nvPr/>
        </p:nvCxnSpPr>
        <p:spPr>
          <a:xfrm rot="10800000">
            <a:off x="9973761" y="3588715"/>
            <a:ext cx="486000" cy="3816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8" name="Slide Number Placeholder 177">
            <a:extLst>
              <a:ext uri="{FF2B5EF4-FFF2-40B4-BE49-F238E27FC236}">
                <a16:creationId xmlns:a16="http://schemas.microsoft.com/office/drawing/2014/main" id="{C30B6EE7-426D-3740-A0C8-14A5E2FCDCCE}"/>
              </a:ext>
            </a:extLst>
          </p:cNvPr>
          <p:cNvSpPr>
            <a:spLocks noGrp="1"/>
          </p:cNvSpPr>
          <p:nvPr>
            <p:ph type="sldNum" sz="quarter" idx="12"/>
          </p:nvPr>
        </p:nvSpPr>
        <p:spPr/>
        <p:txBody>
          <a:bodyPr/>
          <a:lstStyle/>
          <a:p>
            <a:fld id="{11F031DC-3D35-0E46-AFD0-4D1C9C204970}" type="slidenum">
              <a:rPr lang="en-US" smtClean="0"/>
              <a:t>12</a:t>
            </a:fld>
            <a:endParaRPr lang="en-US"/>
          </a:p>
        </p:txBody>
      </p:sp>
    </p:spTree>
    <p:extLst>
      <p:ext uri="{BB962C8B-B14F-4D97-AF65-F5344CB8AC3E}">
        <p14:creationId xmlns:p14="http://schemas.microsoft.com/office/powerpoint/2010/main" val="33070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3" presetClass="entr" presetSubtype="1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blinds(horizontal)">
                                      <p:cBhvr>
                                        <p:cTn id="11" dur="1000"/>
                                        <p:tgtEl>
                                          <p:spTgt spid="10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45"/>
                                        </p:tgtEl>
                                        <p:attrNameLst>
                                          <p:attrName>style.visibility</p:attrName>
                                        </p:attrNameLst>
                                      </p:cBhvr>
                                      <p:to>
                                        <p:strVal val="visible"/>
                                      </p:to>
                                    </p:set>
                                    <p:animEffect transition="in" filter="blinds(horizontal)">
                                      <p:cBhvr>
                                        <p:cTn id="14" dur="1000"/>
                                        <p:tgtEl>
                                          <p:spTgt spid="14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blinds(horizontal)">
                                      <p:cBhvr>
                                        <p:cTn id="17" dur="1000"/>
                                        <p:tgtEl>
                                          <p:spTgt spid="144"/>
                                        </p:tgtEl>
                                      </p:cBhvr>
                                    </p:animEffect>
                                  </p:childTnLst>
                                </p:cTn>
                              </p:par>
                              <p:par>
                                <p:cTn id="18" presetID="3" presetClass="entr" presetSubtype="10" fill="hold" nodeType="with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blinds(horizontal)">
                                      <p:cBhvr>
                                        <p:cTn id="20" dur="1000"/>
                                        <p:tgtEl>
                                          <p:spTgt spid="155"/>
                                        </p:tgtEl>
                                      </p:cBhvr>
                                    </p:animEffect>
                                  </p:childTnLst>
                                </p:cTn>
                              </p:par>
                              <p:par>
                                <p:cTn id="21" presetID="3" presetClass="entr" presetSubtype="1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blinds(horizontal)">
                                      <p:cBhvr>
                                        <p:cTn id="23" dur="1000"/>
                                        <p:tgtEl>
                                          <p:spTgt spid="1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blinds(horizontal)">
                                      <p:cBhvr>
                                        <p:cTn id="26" dur="1000"/>
                                        <p:tgtEl>
                                          <p:spTgt spid="113"/>
                                        </p:tgtEl>
                                      </p:cBhvr>
                                    </p:animEffect>
                                  </p:childTnLst>
                                </p:cTn>
                              </p:par>
                              <p:par>
                                <p:cTn id="27" presetID="3" presetClass="entr" presetSubtype="10" fill="hold" nodeType="with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blinds(horizontal)">
                                      <p:cBhvr>
                                        <p:cTn id="29" dur="1000"/>
                                        <p:tgtEl>
                                          <p:spTgt spid="129"/>
                                        </p:tgtEl>
                                      </p:cBhvr>
                                    </p:animEffect>
                                  </p:childTnLst>
                                </p:cTn>
                              </p:par>
                              <p:par>
                                <p:cTn id="30" presetID="3" presetClass="entr" presetSubtype="10" fill="hold"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blinds(horizontal)">
                                      <p:cBhvr>
                                        <p:cTn id="32" dur="1000"/>
                                        <p:tgtEl>
                                          <p:spTgt spid="12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blinds(horizontal)">
                                      <p:cBhvr>
                                        <p:cTn id="35" dur="1000"/>
                                        <p:tgtEl>
                                          <p:spTgt spid="116"/>
                                        </p:tgtEl>
                                      </p:cBhvr>
                                    </p:animEffect>
                                  </p:childTnLst>
                                </p:cTn>
                              </p:par>
                              <p:par>
                                <p:cTn id="36" presetID="3" presetClass="entr" presetSubtype="10" fill="hold" nodeType="with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blinds(horizontal)">
                                      <p:cBhvr>
                                        <p:cTn id="38" dur="1000"/>
                                        <p:tgtEl>
                                          <p:spTgt spid="13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blinds(horizontal)">
                                      <p:cBhvr>
                                        <p:cTn id="41" dur="1000"/>
                                        <p:tgtEl>
                                          <p:spTgt spid="12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linds(horizontal)">
                                      <p:cBhvr>
                                        <p:cTn id="44" dur="1000"/>
                                        <p:tgtEl>
                                          <p:spTgt spid="125"/>
                                        </p:tgtEl>
                                      </p:cBhvr>
                                    </p:animEffect>
                                  </p:childTnLst>
                                </p:cTn>
                              </p:par>
                              <p:par>
                                <p:cTn id="45" presetID="3" presetClass="entr" presetSubtype="10"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blinds(horizontal)">
                                      <p:cBhvr>
                                        <p:cTn id="47" dur="100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3" presetClass="entr" presetSubtype="10" fill="hold" grpId="0" nodeType="with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blinds(horizontal)">
                                      <p:cBhvr>
                                        <p:cTn id="56" dur="1000"/>
                                        <p:tgtEl>
                                          <p:spTgt spid="10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47"/>
                                        </p:tgtEl>
                                        <p:attrNameLst>
                                          <p:attrName>style.visibility</p:attrName>
                                        </p:attrNameLst>
                                      </p:cBhvr>
                                      <p:to>
                                        <p:strVal val="visible"/>
                                      </p:to>
                                    </p:set>
                                    <p:animEffect transition="in" filter="blinds(horizontal)">
                                      <p:cBhvr>
                                        <p:cTn id="59" dur="1000"/>
                                        <p:tgtEl>
                                          <p:spTgt spid="147"/>
                                        </p:tgtEl>
                                      </p:cBhvr>
                                    </p:animEffect>
                                  </p:childTnLst>
                                </p:cTn>
                              </p:par>
                              <p:par>
                                <p:cTn id="60" presetID="3" presetClass="entr" presetSubtype="10" fill="hold" nodeType="with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blinds(horizontal)">
                                      <p:cBhvr>
                                        <p:cTn id="62" dur="1000"/>
                                        <p:tgtEl>
                                          <p:spTgt spid="118"/>
                                        </p:tgtEl>
                                      </p:cBhvr>
                                    </p:animEffect>
                                  </p:childTnLst>
                                </p:cTn>
                              </p:par>
                              <p:par>
                                <p:cTn id="63" presetID="3" presetClass="entr" presetSubtype="10" fill="hold" nodeType="withEffect">
                                  <p:stCondLst>
                                    <p:cond delay="0"/>
                                  </p:stCondLst>
                                  <p:childTnLst>
                                    <p:set>
                                      <p:cBhvr>
                                        <p:cTn id="64" dur="1" fill="hold">
                                          <p:stCondLst>
                                            <p:cond delay="0"/>
                                          </p:stCondLst>
                                        </p:cTn>
                                        <p:tgtEl>
                                          <p:spTgt spid="158"/>
                                        </p:tgtEl>
                                        <p:attrNameLst>
                                          <p:attrName>style.visibility</p:attrName>
                                        </p:attrNameLst>
                                      </p:cBhvr>
                                      <p:to>
                                        <p:strVal val="visible"/>
                                      </p:to>
                                    </p:set>
                                    <p:animEffect transition="in" filter="blinds(horizontal)">
                                      <p:cBhvr>
                                        <p:cTn id="65" dur="1000"/>
                                        <p:tgtEl>
                                          <p:spTgt spid="15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46"/>
                                        </p:tgtEl>
                                        <p:attrNameLst>
                                          <p:attrName>style.visibility</p:attrName>
                                        </p:attrNameLst>
                                      </p:cBhvr>
                                      <p:to>
                                        <p:strVal val="visible"/>
                                      </p:to>
                                    </p:set>
                                    <p:animEffect transition="in" filter="blinds(horizontal)">
                                      <p:cBhvr>
                                        <p:cTn id="68" dur="1000"/>
                                        <p:tgtEl>
                                          <p:spTgt spid="14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3" presetClass="entr" presetSubtype="1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blinds(horizontal)">
                                      <p:cBhvr>
                                        <p:cTn id="77" dur="1000"/>
                                        <p:tgtEl>
                                          <p:spTgt spid="111"/>
                                        </p:tgtEl>
                                      </p:cBhvr>
                                    </p:animEffect>
                                  </p:childTnLst>
                                </p:cTn>
                              </p:par>
                              <p:par>
                                <p:cTn id="78" presetID="3" presetClass="entr" presetSubtype="10" fill="hold" nodeType="with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blinds(horizontal)">
                                      <p:cBhvr>
                                        <p:cTn id="80" dur="1000"/>
                                        <p:tgtEl>
                                          <p:spTgt spid="12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51"/>
                                        </p:tgtEl>
                                        <p:attrNameLst>
                                          <p:attrName>style.visibility</p:attrName>
                                        </p:attrNameLst>
                                      </p:cBhvr>
                                      <p:to>
                                        <p:strVal val="visible"/>
                                      </p:to>
                                    </p:set>
                                    <p:animEffect transition="in" filter="blinds(horizontal)">
                                      <p:cBhvr>
                                        <p:cTn id="83" dur="1000"/>
                                        <p:tgtEl>
                                          <p:spTgt spid="151"/>
                                        </p:tgtEl>
                                      </p:cBhvr>
                                    </p:animEffect>
                                  </p:childTnLst>
                                </p:cTn>
                              </p:par>
                              <p:par>
                                <p:cTn id="84" presetID="3" presetClass="entr" presetSubtype="10" fill="hold" nodeType="withEffect">
                                  <p:stCondLst>
                                    <p:cond delay="0"/>
                                  </p:stCondLst>
                                  <p:childTnLst>
                                    <p:set>
                                      <p:cBhvr>
                                        <p:cTn id="85" dur="1" fill="hold">
                                          <p:stCondLst>
                                            <p:cond delay="0"/>
                                          </p:stCondLst>
                                        </p:cTn>
                                        <p:tgtEl>
                                          <p:spTgt spid="171"/>
                                        </p:tgtEl>
                                        <p:attrNameLst>
                                          <p:attrName>style.visibility</p:attrName>
                                        </p:attrNameLst>
                                      </p:cBhvr>
                                      <p:to>
                                        <p:strVal val="visible"/>
                                      </p:to>
                                    </p:set>
                                    <p:animEffect transition="in" filter="blinds(horizontal)">
                                      <p:cBhvr>
                                        <p:cTn id="86" dur="1000"/>
                                        <p:tgtEl>
                                          <p:spTgt spid="171"/>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blinds(horizontal)">
                                      <p:cBhvr>
                                        <p:cTn id="89" dur="1000"/>
                                        <p:tgtEl>
                                          <p:spTgt spid="150"/>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122"/>
                                        </p:tgtEl>
                                        <p:attrNameLst>
                                          <p:attrName>style.visibility</p:attrName>
                                        </p:attrNameLst>
                                      </p:cBhvr>
                                      <p:to>
                                        <p:strVal val="visible"/>
                                      </p:to>
                                    </p:set>
                                    <p:animEffect transition="in" filter="blinds(horizontal)">
                                      <p:cBhvr>
                                        <p:cTn id="92" dur="1000"/>
                                        <p:tgtEl>
                                          <p:spTgt spid="12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blinds(horizontal)">
                                      <p:cBhvr>
                                        <p:cTn id="95" dur="1000"/>
                                        <p:tgtEl>
                                          <p:spTgt spid="121"/>
                                        </p:tgtEl>
                                      </p:cBhvr>
                                    </p:animEffect>
                                  </p:childTnLst>
                                </p:cTn>
                              </p:par>
                              <p:par>
                                <p:cTn id="96" presetID="3" presetClass="entr" presetSubtype="10" fill="hold" nodeType="withEffect">
                                  <p:stCondLst>
                                    <p:cond delay="0"/>
                                  </p:stCondLst>
                                  <p:childTnLst>
                                    <p:set>
                                      <p:cBhvr>
                                        <p:cTn id="97" dur="1" fill="hold">
                                          <p:stCondLst>
                                            <p:cond delay="0"/>
                                          </p:stCondLst>
                                        </p:cTn>
                                        <p:tgtEl>
                                          <p:spTgt spid="131"/>
                                        </p:tgtEl>
                                        <p:attrNameLst>
                                          <p:attrName>style.visibility</p:attrName>
                                        </p:attrNameLst>
                                      </p:cBhvr>
                                      <p:to>
                                        <p:strVal val="visible"/>
                                      </p:to>
                                    </p:set>
                                    <p:animEffect transition="in" filter="blinds(horizontal)">
                                      <p:cBhvr>
                                        <p:cTn id="98" dur="1000"/>
                                        <p:tgtEl>
                                          <p:spTgt spid="131"/>
                                        </p:tgtEl>
                                      </p:cBhvr>
                                    </p:animEffect>
                                  </p:childTnLst>
                                </p:cTn>
                              </p:par>
                              <p:par>
                                <p:cTn id="99" presetID="3" presetClass="entr" presetSubtype="10" fill="hold" nodeType="with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blinds(horizontal)">
                                      <p:cBhvr>
                                        <p:cTn id="101" dur="1000"/>
                                        <p:tgtEl>
                                          <p:spTgt spid="130"/>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3" grpId="0"/>
      <p:bldP spid="54" grpId="0"/>
      <p:bldP spid="56" grpId="0"/>
      <p:bldP spid="106" grpId="0" animBg="1"/>
      <p:bldP spid="108" grpId="0" animBg="1"/>
      <p:bldP spid="111" grpId="0" animBg="1"/>
      <p:bldP spid="113" grpId="0" animBg="1"/>
      <p:bldP spid="116" grpId="0" animBg="1"/>
      <p:bldP spid="121" grpId="0" animBg="1"/>
      <p:bldP spid="122" grpId="0" animBg="1"/>
      <p:bldP spid="125" grpId="0" animBg="1"/>
      <p:bldP spid="126" grpId="0" animBg="1"/>
      <p:bldP spid="16" grpId="0"/>
      <p:bldP spid="144" grpId="0" animBg="1"/>
      <p:bldP spid="145" grpId="0" animBg="1"/>
      <p:bldP spid="146" grpId="0" animBg="1"/>
      <p:bldP spid="147" grpId="0" animBg="1"/>
      <p:bldP spid="150"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77A75-0A62-45F5-8375-775B3A50F04F}"/>
              </a:ext>
            </a:extLst>
          </p:cNvPr>
          <p:cNvSpPr txBox="1"/>
          <p:nvPr/>
        </p:nvSpPr>
        <p:spPr>
          <a:xfrm>
            <a:off x="369255" y="350916"/>
            <a:ext cx="2856038" cy="461665"/>
          </a:xfrm>
          <a:prstGeom prst="rect">
            <a:avLst/>
          </a:prstGeom>
          <a:noFill/>
        </p:spPr>
        <p:txBody>
          <a:bodyPr wrap="none" rtlCol="0">
            <a:spAutoFit/>
          </a:bodyPr>
          <a:lstStyle/>
          <a:p>
            <a:r>
              <a:rPr lang="en-US" sz="2400" b="1" dirty="0">
                <a:solidFill>
                  <a:srgbClr val="0070C0"/>
                </a:solidFill>
              </a:rPr>
              <a:t>Coding v.s. no coding</a:t>
            </a:r>
            <a:endParaRPr lang="en-US" sz="2000" b="1" dirty="0">
              <a:solidFill>
                <a:srgbClr val="0070C0"/>
              </a:solidFill>
            </a:endParaRPr>
          </a:p>
        </p:txBody>
      </p:sp>
      <p:sp>
        <p:nvSpPr>
          <p:cNvPr id="6" name="Rectangle 5">
            <a:extLst>
              <a:ext uri="{FF2B5EF4-FFF2-40B4-BE49-F238E27FC236}">
                <a16:creationId xmlns:a16="http://schemas.microsoft.com/office/drawing/2014/main" id="{2A280AEC-0920-40AE-8573-DAD1D864B78D}"/>
              </a:ext>
            </a:extLst>
          </p:cNvPr>
          <p:cNvSpPr/>
          <p:nvPr/>
        </p:nvSpPr>
        <p:spPr>
          <a:xfrm>
            <a:off x="688458" y="2430246"/>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m1</a:t>
            </a:r>
          </a:p>
        </p:txBody>
      </p:sp>
      <p:sp>
        <p:nvSpPr>
          <p:cNvPr id="7" name="Rectangle 6">
            <a:extLst>
              <a:ext uri="{FF2B5EF4-FFF2-40B4-BE49-F238E27FC236}">
                <a16:creationId xmlns:a16="http://schemas.microsoft.com/office/drawing/2014/main" id="{07E18AFD-64E5-412B-B535-7ECC59E4DDDC}"/>
              </a:ext>
            </a:extLst>
          </p:cNvPr>
          <p:cNvSpPr/>
          <p:nvPr/>
        </p:nvSpPr>
        <p:spPr>
          <a:xfrm>
            <a:off x="1401298" y="2430246"/>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m2</a:t>
            </a:r>
          </a:p>
        </p:txBody>
      </p:sp>
      <p:sp>
        <p:nvSpPr>
          <p:cNvPr id="8" name="Rectangle 7">
            <a:extLst>
              <a:ext uri="{FF2B5EF4-FFF2-40B4-BE49-F238E27FC236}">
                <a16:creationId xmlns:a16="http://schemas.microsoft.com/office/drawing/2014/main" id="{2C93DD1B-17B7-4362-A31C-BF839ECCCF72}"/>
              </a:ext>
            </a:extLst>
          </p:cNvPr>
          <p:cNvSpPr/>
          <p:nvPr/>
        </p:nvSpPr>
        <p:spPr>
          <a:xfrm>
            <a:off x="2114138" y="2428165"/>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m3</a:t>
            </a:r>
          </a:p>
        </p:txBody>
      </p:sp>
      <p:sp>
        <p:nvSpPr>
          <p:cNvPr id="9" name="Rectangle 8">
            <a:extLst>
              <a:ext uri="{FF2B5EF4-FFF2-40B4-BE49-F238E27FC236}">
                <a16:creationId xmlns:a16="http://schemas.microsoft.com/office/drawing/2014/main" id="{77DB3F3F-5ACB-4493-A9D6-4631CB900597}"/>
              </a:ext>
            </a:extLst>
          </p:cNvPr>
          <p:cNvSpPr/>
          <p:nvPr/>
        </p:nvSpPr>
        <p:spPr>
          <a:xfrm>
            <a:off x="2826978" y="2428165"/>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m4</a:t>
            </a:r>
          </a:p>
        </p:txBody>
      </p:sp>
      <p:cxnSp>
        <p:nvCxnSpPr>
          <p:cNvPr id="10" name="Straight Connector 9">
            <a:extLst>
              <a:ext uri="{FF2B5EF4-FFF2-40B4-BE49-F238E27FC236}">
                <a16:creationId xmlns:a16="http://schemas.microsoft.com/office/drawing/2014/main" id="{9A4871F3-BFD4-4CBE-974E-687DACED152F}"/>
              </a:ext>
            </a:extLst>
          </p:cNvPr>
          <p:cNvCxnSpPr>
            <a:cxnSpLocks/>
          </p:cNvCxnSpPr>
          <p:nvPr/>
        </p:nvCxnSpPr>
        <p:spPr>
          <a:xfrm>
            <a:off x="445453" y="3201102"/>
            <a:ext cx="6945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C247E4-95F4-49ED-AC4F-E4148034C99C}"/>
              </a:ext>
            </a:extLst>
          </p:cNvPr>
          <p:cNvSpPr txBox="1"/>
          <p:nvPr/>
        </p:nvSpPr>
        <p:spPr>
          <a:xfrm>
            <a:off x="369255" y="1358454"/>
            <a:ext cx="3995517" cy="646331"/>
          </a:xfrm>
          <a:prstGeom prst="rect">
            <a:avLst/>
          </a:prstGeom>
          <a:noFill/>
        </p:spPr>
        <p:txBody>
          <a:bodyPr wrap="none" rtlCol="0">
            <a:spAutoFit/>
          </a:bodyPr>
          <a:lstStyle/>
          <a:p>
            <a:r>
              <a:rPr lang="en-AU" b="1" dirty="0"/>
              <a:t>No coding</a:t>
            </a:r>
          </a:p>
          <a:p>
            <a:r>
              <a:rPr lang="en-AU" dirty="0"/>
              <a:t>The malicious miner hides 1 data symbol</a:t>
            </a:r>
          </a:p>
        </p:txBody>
      </p:sp>
      <p:sp>
        <p:nvSpPr>
          <p:cNvPr id="12" name="Rectangle 11">
            <a:extLst>
              <a:ext uri="{FF2B5EF4-FFF2-40B4-BE49-F238E27FC236}">
                <a16:creationId xmlns:a16="http://schemas.microsoft.com/office/drawing/2014/main" id="{4F72ABA2-0B18-4F82-A131-89EBF300A6BA}"/>
              </a:ext>
            </a:extLst>
          </p:cNvPr>
          <p:cNvSpPr/>
          <p:nvPr/>
        </p:nvSpPr>
        <p:spPr>
          <a:xfrm>
            <a:off x="481728" y="2350488"/>
            <a:ext cx="846080" cy="5020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179AD18D-669B-42A1-821C-206FD6911BDD}"/>
              </a:ext>
            </a:extLst>
          </p:cNvPr>
          <p:cNvSpPr/>
          <p:nvPr/>
        </p:nvSpPr>
        <p:spPr>
          <a:xfrm>
            <a:off x="1052052" y="4411586"/>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m1</a:t>
            </a:r>
          </a:p>
        </p:txBody>
      </p:sp>
      <p:sp>
        <p:nvSpPr>
          <p:cNvPr id="16" name="Rectangle 15">
            <a:extLst>
              <a:ext uri="{FF2B5EF4-FFF2-40B4-BE49-F238E27FC236}">
                <a16:creationId xmlns:a16="http://schemas.microsoft.com/office/drawing/2014/main" id="{8FF8C376-DA98-4647-BE69-927637F43F62}"/>
              </a:ext>
            </a:extLst>
          </p:cNvPr>
          <p:cNvSpPr/>
          <p:nvPr/>
        </p:nvSpPr>
        <p:spPr>
          <a:xfrm>
            <a:off x="1764892" y="4411586"/>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m2</a:t>
            </a:r>
          </a:p>
        </p:txBody>
      </p:sp>
      <p:sp>
        <p:nvSpPr>
          <p:cNvPr id="17" name="Rectangle 16">
            <a:extLst>
              <a:ext uri="{FF2B5EF4-FFF2-40B4-BE49-F238E27FC236}">
                <a16:creationId xmlns:a16="http://schemas.microsoft.com/office/drawing/2014/main" id="{AA6D78AA-1C5A-4634-BFE7-0865BE19C57B}"/>
              </a:ext>
            </a:extLst>
          </p:cNvPr>
          <p:cNvSpPr/>
          <p:nvPr/>
        </p:nvSpPr>
        <p:spPr>
          <a:xfrm>
            <a:off x="2477732" y="4409505"/>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m3</a:t>
            </a:r>
          </a:p>
        </p:txBody>
      </p:sp>
      <p:sp>
        <p:nvSpPr>
          <p:cNvPr id="18" name="Rectangle 17">
            <a:extLst>
              <a:ext uri="{FF2B5EF4-FFF2-40B4-BE49-F238E27FC236}">
                <a16:creationId xmlns:a16="http://schemas.microsoft.com/office/drawing/2014/main" id="{611A57B6-A3E5-4BAA-9A4B-D3E53A3BA054}"/>
              </a:ext>
            </a:extLst>
          </p:cNvPr>
          <p:cNvSpPr/>
          <p:nvPr/>
        </p:nvSpPr>
        <p:spPr>
          <a:xfrm>
            <a:off x="3190572" y="4409505"/>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m4</a:t>
            </a:r>
          </a:p>
        </p:txBody>
      </p:sp>
      <p:sp>
        <p:nvSpPr>
          <p:cNvPr id="19" name="TextBox 18">
            <a:extLst>
              <a:ext uri="{FF2B5EF4-FFF2-40B4-BE49-F238E27FC236}">
                <a16:creationId xmlns:a16="http://schemas.microsoft.com/office/drawing/2014/main" id="{A2A2BBB6-2BEB-4208-8094-86E315216876}"/>
              </a:ext>
            </a:extLst>
          </p:cNvPr>
          <p:cNvSpPr txBox="1"/>
          <p:nvPr/>
        </p:nvSpPr>
        <p:spPr>
          <a:xfrm>
            <a:off x="369255" y="3558196"/>
            <a:ext cx="4770217" cy="646331"/>
          </a:xfrm>
          <a:prstGeom prst="rect">
            <a:avLst/>
          </a:prstGeom>
          <a:noFill/>
        </p:spPr>
        <p:txBody>
          <a:bodyPr wrap="none" rtlCol="0">
            <a:spAutoFit/>
          </a:bodyPr>
          <a:lstStyle/>
          <a:p>
            <a:r>
              <a:rPr lang="en-AU" b="1" dirty="0"/>
              <a:t>Coding</a:t>
            </a:r>
          </a:p>
          <a:p>
            <a:r>
              <a:rPr lang="en-AU" dirty="0"/>
              <a:t>The malicious miner must hide 5 coded symbols</a:t>
            </a:r>
          </a:p>
        </p:txBody>
      </p:sp>
      <p:sp>
        <p:nvSpPr>
          <p:cNvPr id="23" name="Rectangle 22">
            <a:extLst>
              <a:ext uri="{FF2B5EF4-FFF2-40B4-BE49-F238E27FC236}">
                <a16:creationId xmlns:a16="http://schemas.microsoft.com/office/drawing/2014/main" id="{5261524D-669D-4058-AAD8-1676D6B1EEB3}"/>
              </a:ext>
            </a:extLst>
          </p:cNvPr>
          <p:cNvSpPr/>
          <p:nvPr/>
        </p:nvSpPr>
        <p:spPr>
          <a:xfrm>
            <a:off x="3836347" y="4411586"/>
            <a:ext cx="432620" cy="294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p1</a:t>
            </a:r>
          </a:p>
        </p:txBody>
      </p:sp>
      <p:sp>
        <p:nvSpPr>
          <p:cNvPr id="24" name="Rectangle 23">
            <a:extLst>
              <a:ext uri="{FF2B5EF4-FFF2-40B4-BE49-F238E27FC236}">
                <a16:creationId xmlns:a16="http://schemas.microsoft.com/office/drawing/2014/main" id="{4FF988B4-BC78-4E88-8193-9AA4EBCAB03F}"/>
              </a:ext>
            </a:extLst>
          </p:cNvPr>
          <p:cNvSpPr/>
          <p:nvPr/>
        </p:nvSpPr>
        <p:spPr>
          <a:xfrm>
            <a:off x="4549187" y="4411586"/>
            <a:ext cx="432620" cy="294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p2</a:t>
            </a:r>
          </a:p>
        </p:txBody>
      </p:sp>
      <p:sp>
        <p:nvSpPr>
          <p:cNvPr id="25" name="Rectangle 24">
            <a:extLst>
              <a:ext uri="{FF2B5EF4-FFF2-40B4-BE49-F238E27FC236}">
                <a16:creationId xmlns:a16="http://schemas.microsoft.com/office/drawing/2014/main" id="{32F6D582-A665-423E-B87F-1CB089C7F0DD}"/>
              </a:ext>
            </a:extLst>
          </p:cNvPr>
          <p:cNvSpPr/>
          <p:nvPr/>
        </p:nvSpPr>
        <p:spPr>
          <a:xfrm>
            <a:off x="5262027" y="4409505"/>
            <a:ext cx="432620" cy="294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p3</a:t>
            </a:r>
          </a:p>
        </p:txBody>
      </p:sp>
      <p:sp>
        <p:nvSpPr>
          <p:cNvPr id="26" name="Rectangle 25">
            <a:extLst>
              <a:ext uri="{FF2B5EF4-FFF2-40B4-BE49-F238E27FC236}">
                <a16:creationId xmlns:a16="http://schemas.microsoft.com/office/drawing/2014/main" id="{F46049BA-7A46-45CB-BD47-B87D6F862A7A}"/>
              </a:ext>
            </a:extLst>
          </p:cNvPr>
          <p:cNvSpPr/>
          <p:nvPr/>
        </p:nvSpPr>
        <p:spPr>
          <a:xfrm>
            <a:off x="5974867" y="4409505"/>
            <a:ext cx="432620" cy="294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p4</a:t>
            </a:r>
          </a:p>
        </p:txBody>
      </p:sp>
      <p:sp>
        <p:nvSpPr>
          <p:cNvPr id="27" name="Rectangle 26">
            <a:extLst>
              <a:ext uri="{FF2B5EF4-FFF2-40B4-BE49-F238E27FC236}">
                <a16:creationId xmlns:a16="http://schemas.microsoft.com/office/drawing/2014/main" id="{EF1260FE-3CBB-4F02-A657-207778BABB35}"/>
              </a:ext>
            </a:extLst>
          </p:cNvPr>
          <p:cNvSpPr/>
          <p:nvPr/>
        </p:nvSpPr>
        <p:spPr>
          <a:xfrm>
            <a:off x="912141" y="4312337"/>
            <a:ext cx="846080" cy="5020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44F301A-7DD7-45B5-813E-58D084A350E5}"/>
              </a:ext>
            </a:extLst>
          </p:cNvPr>
          <p:cNvSpPr/>
          <p:nvPr/>
        </p:nvSpPr>
        <p:spPr>
          <a:xfrm>
            <a:off x="2222927" y="4252487"/>
            <a:ext cx="846080" cy="5020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FD008B1-FF6E-4070-A267-C6326E89FC69}"/>
              </a:ext>
            </a:extLst>
          </p:cNvPr>
          <p:cNvSpPr/>
          <p:nvPr/>
        </p:nvSpPr>
        <p:spPr>
          <a:xfrm>
            <a:off x="4401488" y="4252487"/>
            <a:ext cx="846080" cy="5020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D4C68EE-5685-4445-A1EF-255407BA2683}"/>
              </a:ext>
            </a:extLst>
          </p:cNvPr>
          <p:cNvSpPr/>
          <p:nvPr/>
        </p:nvSpPr>
        <p:spPr>
          <a:xfrm>
            <a:off x="5849941" y="4347886"/>
            <a:ext cx="846080" cy="5020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A9BD9-B02E-4190-917F-98CAFC9DD11F}"/>
              </a:ext>
            </a:extLst>
          </p:cNvPr>
          <p:cNvSpPr/>
          <p:nvPr/>
        </p:nvSpPr>
        <p:spPr>
          <a:xfrm>
            <a:off x="3743562" y="4252487"/>
            <a:ext cx="846080" cy="5020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A90EB0DF-BC16-48B2-ADA4-D92D8469B387}"/>
              </a:ext>
            </a:extLst>
          </p:cNvPr>
          <p:cNvCxnSpPr>
            <a:cxnSpLocks/>
          </p:cNvCxnSpPr>
          <p:nvPr/>
        </p:nvCxnSpPr>
        <p:spPr>
          <a:xfrm>
            <a:off x="8874326" y="4908310"/>
            <a:ext cx="2754086" cy="20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1C4D11E-2879-45B3-8683-BEF3513260D7}"/>
              </a:ext>
            </a:extLst>
          </p:cNvPr>
          <p:cNvSpPr txBox="1"/>
          <p:nvPr/>
        </p:nvSpPr>
        <p:spPr>
          <a:xfrm>
            <a:off x="8842998" y="4957237"/>
            <a:ext cx="2660280" cy="338554"/>
          </a:xfrm>
          <a:prstGeom prst="rect">
            <a:avLst/>
          </a:prstGeom>
          <a:noFill/>
        </p:spPr>
        <p:txBody>
          <a:bodyPr wrap="none" rtlCol="0">
            <a:spAutoFit/>
          </a:bodyPr>
          <a:lstStyle/>
          <a:p>
            <a:r>
              <a:rPr lang="en-AU" sz="1600" dirty="0"/>
              <a:t>Number of random samplings</a:t>
            </a:r>
          </a:p>
        </p:txBody>
      </p:sp>
      <p:cxnSp>
        <p:nvCxnSpPr>
          <p:cNvPr id="39" name="Straight Arrow Connector 38">
            <a:extLst>
              <a:ext uri="{FF2B5EF4-FFF2-40B4-BE49-F238E27FC236}">
                <a16:creationId xmlns:a16="http://schemas.microsoft.com/office/drawing/2014/main" id="{1A0147CB-DB67-4724-BEE7-81012764201C}"/>
              </a:ext>
            </a:extLst>
          </p:cNvPr>
          <p:cNvCxnSpPr>
            <a:cxnSpLocks/>
          </p:cNvCxnSpPr>
          <p:nvPr/>
        </p:nvCxnSpPr>
        <p:spPr>
          <a:xfrm flipV="1">
            <a:off x="8874326" y="2590800"/>
            <a:ext cx="11652" cy="23195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48405CB-7E46-4FE1-9047-615583F626A9}"/>
              </a:ext>
            </a:extLst>
          </p:cNvPr>
          <p:cNvSpPr txBox="1"/>
          <p:nvPr/>
        </p:nvSpPr>
        <p:spPr>
          <a:xfrm>
            <a:off x="8304515" y="2252720"/>
            <a:ext cx="1262846" cy="369332"/>
          </a:xfrm>
          <a:prstGeom prst="rect">
            <a:avLst/>
          </a:prstGeom>
          <a:noFill/>
        </p:spPr>
        <p:txBody>
          <a:bodyPr wrap="none" rtlCol="0">
            <a:spAutoFit/>
          </a:bodyPr>
          <a:lstStyle/>
          <a:p>
            <a:r>
              <a:rPr lang="en-AU" dirty="0"/>
              <a:t>Catch prob.</a:t>
            </a:r>
          </a:p>
        </p:txBody>
      </p:sp>
      <p:sp>
        <p:nvSpPr>
          <p:cNvPr id="44" name="Rectangle: Rounded Corners 43">
            <a:extLst>
              <a:ext uri="{FF2B5EF4-FFF2-40B4-BE49-F238E27FC236}">
                <a16:creationId xmlns:a16="http://schemas.microsoft.com/office/drawing/2014/main" id="{AD0DE391-C943-4D27-9E8B-4D3E02322042}"/>
              </a:ext>
            </a:extLst>
          </p:cNvPr>
          <p:cNvSpPr/>
          <p:nvPr/>
        </p:nvSpPr>
        <p:spPr>
          <a:xfrm>
            <a:off x="4523215" y="1433666"/>
            <a:ext cx="2936917" cy="15284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E9B2A09-4A66-43ED-B94F-7E2976FA7A41}"/>
                  </a:ext>
                </a:extLst>
              </p:cNvPr>
              <p:cNvSpPr txBox="1"/>
              <p:nvPr/>
            </p:nvSpPr>
            <p:spPr>
              <a:xfrm>
                <a:off x="5037121" y="2215608"/>
                <a:ext cx="177163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b="0" dirty="0" smtClean="0">
                          <a:latin typeface="Cambria Math" panose="02040503050406030204" pitchFamily="18" charset="0"/>
                        </a:rPr>
                        <m:t>1</m:t>
                      </m:r>
                      <m:r>
                        <a:rPr lang="en-AU" b="0" i="0"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0" dirty="0" smtClean="0">
                              <a:latin typeface="Cambria Math" panose="02040503050406030204" pitchFamily="18" charset="0"/>
                            </a:rPr>
                            <m:t>3</m:t>
                          </m:r>
                        </m:num>
                        <m:den>
                          <m:r>
                            <a:rPr lang="en-AU" b="0" i="0" dirty="0" smtClean="0">
                              <a:latin typeface="Cambria Math" panose="02040503050406030204" pitchFamily="18" charset="0"/>
                            </a:rPr>
                            <m:t>4</m:t>
                          </m:r>
                        </m:den>
                      </m:f>
                      <m:r>
                        <a:rPr lang="en-AU" b="0" i="0"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0" dirty="0" smtClean="0">
                              <a:latin typeface="Cambria Math" panose="02040503050406030204" pitchFamily="18" charset="0"/>
                            </a:rPr>
                            <m:t>2</m:t>
                          </m:r>
                        </m:num>
                        <m:den>
                          <m:r>
                            <a:rPr lang="en-AU" b="0" i="0" dirty="0" smtClean="0">
                              <a:latin typeface="Cambria Math" panose="02040503050406030204" pitchFamily="18" charset="0"/>
                            </a:rPr>
                            <m:t>3</m:t>
                          </m:r>
                        </m:den>
                      </m:f>
                      <m:r>
                        <a:rPr lang="en-AU" b="0" i="0" dirty="0" smtClean="0">
                          <a:latin typeface="Cambria Math" panose="02040503050406030204" pitchFamily="18" charset="0"/>
                        </a:rPr>
                        <m:t>=0.5</m:t>
                      </m:r>
                    </m:oMath>
                  </m:oMathPara>
                </a14:m>
                <a:endParaRPr lang="en-AU" b="0" dirty="0"/>
              </a:p>
            </p:txBody>
          </p:sp>
        </mc:Choice>
        <mc:Fallback xmlns="">
          <p:sp>
            <p:nvSpPr>
              <p:cNvPr id="45" name="TextBox 44">
                <a:extLst>
                  <a:ext uri="{FF2B5EF4-FFF2-40B4-BE49-F238E27FC236}">
                    <a16:creationId xmlns:a16="http://schemas.microsoft.com/office/drawing/2014/main" id="{DE9B2A09-4A66-43ED-B94F-7E2976FA7A41}"/>
                  </a:ext>
                </a:extLst>
              </p:cNvPr>
              <p:cNvSpPr txBox="1">
                <a:spLocks noRot="1" noChangeAspect="1" noMove="1" noResize="1" noEditPoints="1" noAdjustHandles="1" noChangeArrowheads="1" noChangeShapeType="1" noTextEdit="1"/>
              </p:cNvSpPr>
              <p:nvPr/>
            </p:nvSpPr>
            <p:spPr>
              <a:xfrm>
                <a:off x="5037121" y="2215608"/>
                <a:ext cx="1771639" cy="612732"/>
              </a:xfrm>
              <a:prstGeom prst="rect">
                <a:avLst/>
              </a:prstGeom>
              <a:blipFill>
                <a:blip r:embed="rId2"/>
                <a:stretch>
                  <a:fillRect/>
                </a:stretch>
              </a:blipFill>
            </p:spPr>
            <p:txBody>
              <a:bodyPr/>
              <a:lstStyle/>
              <a:p>
                <a:r>
                  <a:rPr lang="en-AU">
                    <a:noFill/>
                  </a:rPr>
                  <a:t> </a:t>
                </a:r>
              </a:p>
            </p:txBody>
          </p:sp>
        </mc:Fallback>
      </mc:AlternateContent>
      <p:sp>
        <p:nvSpPr>
          <p:cNvPr id="46" name="TextBox 45">
            <a:extLst>
              <a:ext uri="{FF2B5EF4-FFF2-40B4-BE49-F238E27FC236}">
                <a16:creationId xmlns:a16="http://schemas.microsoft.com/office/drawing/2014/main" id="{91AF2DC8-066F-4498-8212-FD90E3788890}"/>
              </a:ext>
            </a:extLst>
          </p:cNvPr>
          <p:cNvSpPr txBox="1"/>
          <p:nvPr/>
        </p:nvSpPr>
        <p:spPr>
          <a:xfrm>
            <a:off x="4558808" y="1542220"/>
            <a:ext cx="2936918" cy="646331"/>
          </a:xfrm>
          <a:prstGeom prst="rect">
            <a:avLst/>
          </a:prstGeom>
          <a:noFill/>
        </p:spPr>
        <p:txBody>
          <a:bodyPr wrap="square" rtlCol="0">
            <a:spAutoFit/>
          </a:bodyPr>
          <a:lstStyle/>
          <a:p>
            <a:pPr algn="ctr"/>
            <a:r>
              <a:rPr lang="en-AU" dirty="0"/>
              <a:t>Probability of catching hiding after 2 random samplings?</a:t>
            </a:r>
          </a:p>
        </p:txBody>
      </p:sp>
      <p:sp>
        <p:nvSpPr>
          <p:cNvPr id="47" name="Rectangle: Rounded Corners 46">
            <a:extLst>
              <a:ext uri="{FF2B5EF4-FFF2-40B4-BE49-F238E27FC236}">
                <a16:creationId xmlns:a16="http://schemas.microsoft.com/office/drawing/2014/main" id="{BC479892-AC63-481A-97FA-082F1F9563DC}"/>
              </a:ext>
            </a:extLst>
          </p:cNvPr>
          <p:cNvSpPr/>
          <p:nvPr/>
        </p:nvSpPr>
        <p:spPr>
          <a:xfrm>
            <a:off x="4523216" y="4993713"/>
            <a:ext cx="2936917" cy="15284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7DE0E7C-FDD2-4FF3-9120-B7C191CDB984}"/>
                  </a:ext>
                </a:extLst>
              </p:cNvPr>
              <p:cNvSpPr txBox="1"/>
              <p:nvPr/>
            </p:nvSpPr>
            <p:spPr>
              <a:xfrm>
                <a:off x="4969997" y="5771090"/>
                <a:ext cx="1899879"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b="0" dirty="0" smtClean="0">
                          <a:latin typeface="Cambria Math" panose="02040503050406030204" pitchFamily="18" charset="0"/>
                        </a:rPr>
                        <m:t>1</m:t>
                      </m:r>
                      <m:r>
                        <a:rPr lang="en-AU" b="0" i="0"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0" dirty="0" smtClean="0">
                              <a:latin typeface="Cambria Math" panose="02040503050406030204" pitchFamily="18" charset="0"/>
                            </a:rPr>
                            <m:t>3</m:t>
                          </m:r>
                        </m:num>
                        <m:den>
                          <m:r>
                            <a:rPr lang="en-AU" b="0" i="0" dirty="0" smtClean="0">
                              <a:latin typeface="Cambria Math" panose="02040503050406030204" pitchFamily="18" charset="0"/>
                            </a:rPr>
                            <m:t>8</m:t>
                          </m:r>
                        </m:den>
                      </m:f>
                      <m:r>
                        <a:rPr lang="en-AU" b="0" i="0"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0" dirty="0" smtClean="0">
                              <a:latin typeface="Cambria Math" panose="02040503050406030204" pitchFamily="18" charset="0"/>
                            </a:rPr>
                            <m:t>2</m:t>
                          </m:r>
                        </m:num>
                        <m:den>
                          <m:r>
                            <a:rPr lang="en-AU" b="0" i="0" dirty="0" smtClean="0">
                              <a:latin typeface="Cambria Math" panose="02040503050406030204" pitchFamily="18" charset="0"/>
                            </a:rPr>
                            <m:t>7</m:t>
                          </m:r>
                        </m:den>
                      </m:f>
                      <m:r>
                        <a:rPr lang="en-AU" b="0" i="0" dirty="0" smtClean="0">
                          <a:latin typeface="Cambria Math" panose="02040503050406030204" pitchFamily="18" charset="0"/>
                        </a:rPr>
                        <m:t>=0.89</m:t>
                      </m:r>
                    </m:oMath>
                  </m:oMathPara>
                </a14:m>
                <a:endParaRPr lang="en-AU" b="0" dirty="0"/>
              </a:p>
            </p:txBody>
          </p:sp>
        </mc:Choice>
        <mc:Fallback xmlns="">
          <p:sp>
            <p:nvSpPr>
              <p:cNvPr id="48" name="TextBox 47">
                <a:extLst>
                  <a:ext uri="{FF2B5EF4-FFF2-40B4-BE49-F238E27FC236}">
                    <a16:creationId xmlns:a16="http://schemas.microsoft.com/office/drawing/2014/main" id="{B7DE0E7C-FDD2-4FF3-9120-B7C191CDB984}"/>
                  </a:ext>
                </a:extLst>
              </p:cNvPr>
              <p:cNvSpPr txBox="1">
                <a:spLocks noRot="1" noChangeAspect="1" noMove="1" noResize="1" noEditPoints="1" noAdjustHandles="1" noChangeArrowheads="1" noChangeShapeType="1" noTextEdit="1"/>
              </p:cNvSpPr>
              <p:nvPr/>
            </p:nvSpPr>
            <p:spPr>
              <a:xfrm>
                <a:off x="4969997" y="5771090"/>
                <a:ext cx="1899879" cy="612732"/>
              </a:xfrm>
              <a:prstGeom prst="rect">
                <a:avLst/>
              </a:prstGeom>
              <a:blipFill>
                <a:blip r:embed="rId3"/>
                <a:stretch>
                  <a:fillRect/>
                </a:stretch>
              </a:blipFill>
            </p:spPr>
            <p:txBody>
              <a:bodyPr/>
              <a:lstStyle/>
              <a:p>
                <a:r>
                  <a:rPr lang="en-AU">
                    <a:noFill/>
                  </a:rPr>
                  <a:t> </a:t>
                </a:r>
              </a:p>
            </p:txBody>
          </p:sp>
        </mc:Fallback>
      </mc:AlternateContent>
      <p:sp>
        <p:nvSpPr>
          <p:cNvPr id="49" name="TextBox 48">
            <a:extLst>
              <a:ext uri="{FF2B5EF4-FFF2-40B4-BE49-F238E27FC236}">
                <a16:creationId xmlns:a16="http://schemas.microsoft.com/office/drawing/2014/main" id="{C389F2EE-8FD6-44FB-A4BE-B5BEE4EF9717}"/>
              </a:ext>
            </a:extLst>
          </p:cNvPr>
          <p:cNvSpPr txBox="1"/>
          <p:nvPr/>
        </p:nvSpPr>
        <p:spPr>
          <a:xfrm>
            <a:off x="4555015" y="5058799"/>
            <a:ext cx="2936918" cy="646331"/>
          </a:xfrm>
          <a:prstGeom prst="rect">
            <a:avLst/>
          </a:prstGeom>
          <a:noFill/>
        </p:spPr>
        <p:txBody>
          <a:bodyPr wrap="square" rtlCol="0">
            <a:spAutoFit/>
          </a:bodyPr>
          <a:lstStyle/>
          <a:p>
            <a:r>
              <a:rPr lang="en-AU" dirty="0"/>
              <a:t>Probability of catching hiding after 2 random samplings?</a:t>
            </a:r>
          </a:p>
        </p:txBody>
      </p:sp>
      <p:sp>
        <p:nvSpPr>
          <p:cNvPr id="54" name="TextBox 53">
            <a:extLst>
              <a:ext uri="{FF2B5EF4-FFF2-40B4-BE49-F238E27FC236}">
                <a16:creationId xmlns:a16="http://schemas.microsoft.com/office/drawing/2014/main" id="{0A60B158-395D-4268-A669-5B3753EF543C}"/>
              </a:ext>
            </a:extLst>
          </p:cNvPr>
          <p:cNvSpPr txBox="1"/>
          <p:nvPr/>
        </p:nvSpPr>
        <p:spPr>
          <a:xfrm>
            <a:off x="9161737" y="3201148"/>
            <a:ext cx="1018227" cy="523220"/>
          </a:xfrm>
          <a:prstGeom prst="rect">
            <a:avLst/>
          </a:prstGeom>
          <a:noFill/>
        </p:spPr>
        <p:txBody>
          <a:bodyPr wrap="none" rtlCol="0">
            <a:spAutoFit/>
          </a:bodyPr>
          <a:lstStyle/>
          <a:p>
            <a:r>
              <a:rPr lang="en-AU" sz="1600" b="1" dirty="0">
                <a:solidFill>
                  <a:srgbClr val="00B050"/>
                </a:solidFill>
              </a:rPr>
              <a:t>Coding</a:t>
            </a:r>
            <a:br>
              <a:rPr lang="en-AU" b="1" dirty="0">
                <a:solidFill>
                  <a:srgbClr val="00B050"/>
                </a:solidFill>
              </a:rPr>
            </a:br>
            <a:r>
              <a:rPr lang="en-AU" sz="1200" b="1" i="1" dirty="0">
                <a:solidFill>
                  <a:srgbClr val="00B050"/>
                </a:solidFill>
              </a:rPr>
              <a:t>O</a:t>
            </a:r>
            <a:r>
              <a:rPr lang="en-AU" sz="1200" b="1" dirty="0">
                <a:solidFill>
                  <a:srgbClr val="00B050"/>
                </a:solidFill>
              </a:rPr>
              <a:t>(1) samples</a:t>
            </a:r>
            <a:endParaRPr lang="en-AU" b="1" dirty="0">
              <a:solidFill>
                <a:srgbClr val="00B050"/>
              </a:solidFill>
            </a:endParaRPr>
          </a:p>
        </p:txBody>
      </p:sp>
      <p:sp>
        <p:nvSpPr>
          <p:cNvPr id="62" name="Freeform: Shape 61">
            <a:extLst>
              <a:ext uri="{FF2B5EF4-FFF2-40B4-BE49-F238E27FC236}">
                <a16:creationId xmlns:a16="http://schemas.microsoft.com/office/drawing/2014/main" id="{3521B4CD-C84C-4545-916C-8CB165EA5BC9}"/>
              </a:ext>
            </a:extLst>
          </p:cNvPr>
          <p:cNvSpPr/>
          <p:nvPr/>
        </p:nvSpPr>
        <p:spPr>
          <a:xfrm>
            <a:off x="8885978" y="3118790"/>
            <a:ext cx="2275115" cy="1790667"/>
          </a:xfrm>
          <a:custGeom>
            <a:avLst/>
            <a:gdLst>
              <a:gd name="connsiteX0" fmla="*/ 0 w 2275115"/>
              <a:gd name="connsiteY0" fmla="*/ 1655173 h 1655173"/>
              <a:gd name="connsiteX1" fmla="*/ 21772 w 2275115"/>
              <a:gd name="connsiteY1" fmla="*/ 1546316 h 1655173"/>
              <a:gd name="connsiteX2" fmla="*/ 32658 w 2275115"/>
              <a:gd name="connsiteY2" fmla="*/ 1470116 h 1655173"/>
              <a:gd name="connsiteX3" fmla="*/ 43543 w 2275115"/>
              <a:gd name="connsiteY3" fmla="*/ 1383030 h 1655173"/>
              <a:gd name="connsiteX4" fmla="*/ 65315 w 2275115"/>
              <a:gd name="connsiteY4" fmla="*/ 1317716 h 1655173"/>
              <a:gd name="connsiteX5" fmla="*/ 87086 w 2275115"/>
              <a:gd name="connsiteY5" fmla="*/ 1100002 h 1655173"/>
              <a:gd name="connsiteX6" fmla="*/ 97972 w 2275115"/>
              <a:gd name="connsiteY6" fmla="*/ 871402 h 1655173"/>
              <a:gd name="connsiteX7" fmla="*/ 119743 w 2275115"/>
              <a:gd name="connsiteY7" fmla="*/ 729887 h 1655173"/>
              <a:gd name="connsiteX8" fmla="*/ 141515 w 2275115"/>
              <a:gd name="connsiteY8" fmla="*/ 555716 h 1655173"/>
              <a:gd name="connsiteX9" fmla="*/ 152400 w 2275115"/>
              <a:gd name="connsiteY9" fmla="*/ 490402 h 1655173"/>
              <a:gd name="connsiteX10" fmla="*/ 174172 w 2275115"/>
              <a:gd name="connsiteY10" fmla="*/ 435973 h 1655173"/>
              <a:gd name="connsiteX11" fmla="*/ 195943 w 2275115"/>
              <a:gd name="connsiteY11" fmla="*/ 348887 h 1655173"/>
              <a:gd name="connsiteX12" fmla="*/ 206829 w 2275115"/>
              <a:gd name="connsiteY12" fmla="*/ 316230 h 1655173"/>
              <a:gd name="connsiteX13" fmla="*/ 228600 w 2275115"/>
              <a:gd name="connsiteY13" fmla="*/ 283573 h 1655173"/>
              <a:gd name="connsiteX14" fmla="*/ 239486 w 2275115"/>
              <a:gd name="connsiteY14" fmla="*/ 240030 h 1655173"/>
              <a:gd name="connsiteX15" fmla="*/ 261258 w 2275115"/>
              <a:gd name="connsiteY15" fmla="*/ 218259 h 1655173"/>
              <a:gd name="connsiteX16" fmla="*/ 304800 w 2275115"/>
              <a:gd name="connsiteY16" fmla="*/ 152945 h 1655173"/>
              <a:gd name="connsiteX17" fmla="*/ 315686 w 2275115"/>
              <a:gd name="connsiteY17" fmla="*/ 120287 h 1655173"/>
              <a:gd name="connsiteX18" fmla="*/ 391886 w 2275115"/>
              <a:gd name="connsiteY18" fmla="*/ 98516 h 1655173"/>
              <a:gd name="connsiteX19" fmla="*/ 413658 w 2275115"/>
              <a:gd name="connsiteY19" fmla="*/ 76745 h 1655173"/>
              <a:gd name="connsiteX20" fmla="*/ 533400 w 2275115"/>
              <a:gd name="connsiteY20" fmla="*/ 44087 h 1655173"/>
              <a:gd name="connsiteX21" fmla="*/ 859972 w 2275115"/>
              <a:gd name="connsiteY21" fmla="*/ 11430 h 1655173"/>
              <a:gd name="connsiteX22" fmla="*/ 2275115 w 2275115"/>
              <a:gd name="connsiteY22" fmla="*/ 545 h 165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5115" h="1655173">
                <a:moveTo>
                  <a:pt x="0" y="1655173"/>
                </a:moveTo>
                <a:cubicBezTo>
                  <a:pt x="7257" y="1618887"/>
                  <a:pt x="16539" y="1582948"/>
                  <a:pt x="21772" y="1546316"/>
                </a:cubicBezTo>
                <a:cubicBezTo>
                  <a:pt x="25401" y="1520916"/>
                  <a:pt x="29267" y="1495549"/>
                  <a:pt x="32658" y="1470116"/>
                </a:cubicBezTo>
                <a:cubicBezTo>
                  <a:pt x="36524" y="1441118"/>
                  <a:pt x="37413" y="1411635"/>
                  <a:pt x="43543" y="1383030"/>
                </a:cubicBezTo>
                <a:cubicBezTo>
                  <a:pt x="48351" y="1360590"/>
                  <a:pt x="58058" y="1339487"/>
                  <a:pt x="65315" y="1317716"/>
                </a:cubicBezTo>
                <a:cubicBezTo>
                  <a:pt x="72572" y="1245145"/>
                  <a:pt x="83617" y="1172853"/>
                  <a:pt x="87086" y="1100002"/>
                </a:cubicBezTo>
                <a:cubicBezTo>
                  <a:pt x="90715" y="1023802"/>
                  <a:pt x="91267" y="947393"/>
                  <a:pt x="97972" y="871402"/>
                </a:cubicBezTo>
                <a:cubicBezTo>
                  <a:pt x="102167" y="823860"/>
                  <a:pt x="113222" y="777166"/>
                  <a:pt x="119743" y="729887"/>
                </a:cubicBezTo>
                <a:cubicBezTo>
                  <a:pt x="127738" y="671927"/>
                  <a:pt x="131897" y="613429"/>
                  <a:pt x="141515" y="555716"/>
                </a:cubicBezTo>
                <a:cubicBezTo>
                  <a:pt x="145143" y="533945"/>
                  <a:pt x="146593" y="511696"/>
                  <a:pt x="152400" y="490402"/>
                </a:cubicBezTo>
                <a:cubicBezTo>
                  <a:pt x="157541" y="471550"/>
                  <a:pt x="168425" y="454650"/>
                  <a:pt x="174172" y="435973"/>
                </a:cubicBezTo>
                <a:cubicBezTo>
                  <a:pt x="182972" y="407374"/>
                  <a:pt x="186481" y="377273"/>
                  <a:pt x="195943" y="348887"/>
                </a:cubicBezTo>
                <a:cubicBezTo>
                  <a:pt x="199572" y="338001"/>
                  <a:pt x="201697" y="326493"/>
                  <a:pt x="206829" y="316230"/>
                </a:cubicBezTo>
                <a:cubicBezTo>
                  <a:pt x="212680" y="304528"/>
                  <a:pt x="221343" y="294459"/>
                  <a:pt x="228600" y="283573"/>
                </a:cubicBezTo>
                <a:cubicBezTo>
                  <a:pt x="232229" y="269059"/>
                  <a:pt x="232795" y="253411"/>
                  <a:pt x="239486" y="240030"/>
                </a:cubicBezTo>
                <a:cubicBezTo>
                  <a:pt x="244076" y="230850"/>
                  <a:pt x="255100" y="226470"/>
                  <a:pt x="261258" y="218259"/>
                </a:cubicBezTo>
                <a:cubicBezTo>
                  <a:pt x="276957" y="197326"/>
                  <a:pt x="296526" y="177768"/>
                  <a:pt x="304800" y="152945"/>
                </a:cubicBezTo>
                <a:cubicBezTo>
                  <a:pt x="308429" y="142059"/>
                  <a:pt x="307572" y="128401"/>
                  <a:pt x="315686" y="120287"/>
                </a:cubicBezTo>
                <a:cubicBezTo>
                  <a:pt x="320890" y="115083"/>
                  <a:pt x="391512" y="98609"/>
                  <a:pt x="391886" y="98516"/>
                </a:cubicBezTo>
                <a:cubicBezTo>
                  <a:pt x="399143" y="91259"/>
                  <a:pt x="404478" y="81335"/>
                  <a:pt x="413658" y="76745"/>
                </a:cubicBezTo>
                <a:cubicBezTo>
                  <a:pt x="452957" y="57095"/>
                  <a:pt x="491593" y="53046"/>
                  <a:pt x="533400" y="44087"/>
                </a:cubicBezTo>
                <a:cubicBezTo>
                  <a:pt x="699160" y="8567"/>
                  <a:pt x="613193" y="17523"/>
                  <a:pt x="859972" y="11430"/>
                </a:cubicBezTo>
                <a:cubicBezTo>
                  <a:pt x="1472242" y="-3687"/>
                  <a:pt x="1639300" y="545"/>
                  <a:pt x="2275115" y="54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a:extLst>
              <a:ext uri="{FF2B5EF4-FFF2-40B4-BE49-F238E27FC236}">
                <a16:creationId xmlns:a16="http://schemas.microsoft.com/office/drawing/2014/main" id="{8D7D329D-939C-40EA-8278-4070B4F88D64}"/>
              </a:ext>
            </a:extLst>
          </p:cNvPr>
          <p:cNvSpPr txBox="1"/>
          <p:nvPr/>
        </p:nvSpPr>
        <p:spPr>
          <a:xfrm>
            <a:off x="8235105" y="2949963"/>
            <a:ext cx="700833" cy="369332"/>
          </a:xfrm>
          <a:prstGeom prst="rect">
            <a:avLst/>
          </a:prstGeom>
          <a:noFill/>
        </p:spPr>
        <p:txBody>
          <a:bodyPr wrap="none" rtlCol="0">
            <a:spAutoFit/>
          </a:bodyPr>
          <a:lstStyle/>
          <a:p>
            <a:r>
              <a:rPr lang="en-AU" dirty="0"/>
              <a:t>100%</a:t>
            </a:r>
          </a:p>
        </p:txBody>
      </p:sp>
      <p:cxnSp>
        <p:nvCxnSpPr>
          <p:cNvPr id="66" name="Straight Connector 65">
            <a:extLst>
              <a:ext uri="{FF2B5EF4-FFF2-40B4-BE49-F238E27FC236}">
                <a16:creationId xmlns:a16="http://schemas.microsoft.com/office/drawing/2014/main" id="{68A2F68F-52CA-4A4B-8460-B23E4A647566}"/>
              </a:ext>
            </a:extLst>
          </p:cNvPr>
          <p:cNvCxnSpPr>
            <a:cxnSpLocks/>
          </p:cNvCxnSpPr>
          <p:nvPr/>
        </p:nvCxnSpPr>
        <p:spPr>
          <a:xfrm flipV="1">
            <a:off x="8885978" y="3099027"/>
            <a:ext cx="2617300" cy="188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48DE1C-EE4E-4260-98CA-C455A0A5EA01}"/>
              </a:ext>
            </a:extLst>
          </p:cNvPr>
          <p:cNvCxnSpPr>
            <a:stCxn id="62" idx="0"/>
            <a:endCxn id="62" idx="22"/>
          </p:cNvCxnSpPr>
          <p:nvPr/>
        </p:nvCxnSpPr>
        <p:spPr>
          <a:xfrm flipV="1">
            <a:off x="8885978" y="3119380"/>
            <a:ext cx="2275115" cy="17900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BE6FF7-4FEB-4AB4-AD2A-0C50986D0779}"/>
              </a:ext>
            </a:extLst>
          </p:cNvPr>
          <p:cNvCxnSpPr>
            <a:cxnSpLocks/>
            <a:endCxn id="62" idx="22"/>
          </p:cNvCxnSpPr>
          <p:nvPr/>
        </p:nvCxnSpPr>
        <p:spPr>
          <a:xfrm flipV="1">
            <a:off x="11139948" y="3119380"/>
            <a:ext cx="21145" cy="17900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BEB324C9-3E28-48FD-8E5C-22F9829597E5}"/>
              </a:ext>
            </a:extLst>
          </p:cNvPr>
          <p:cNvSpPr txBox="1"/>
          <p:nvPr/>
        </p:nvSpPr>
        <p:spPr>
          <a:xfrm>
            <a:off x="9710124" y="4176067"/>
            <a:ext cx="1135247" cy="523220"/>
          </a:xfrm>
          <a:prstGeom prst="rect">
            <a:avLst/>
          </a:prstGeom>
          <a:noFill/>
        </p:spPr>
        <p:txBody>
          <a:bodyPr wrap="none" rtlCol="0">
            <a:spAutoFit/>
          </a:bodyPr>
          <a:lstStyle/>
          <a:p>
            <a:r>
              <a:rPr lang="en-AU" sz="1600" b="1" dirty="0">
                <a:solidFill>
                  <a:srgbClr val="FF0000"/>
                </a:solidFill>
              </a:rPr>
              <a:t>No coding</a:t>
            </a:r>
            <a:br>
              <a:rPr lang="en-AU" b="1" dirty="0">
                <a:solidFill>
                  <a:srgbClr val="FF0000"/>
                </a:solidFill>
              </a:rPr>
            </a:br>
            <a:r>
              <a:rPr lang="en-AU" sz="1200" b="1" dirty="0">
                <a:solidFill>
                  <a:srgbClr val="FF0000"/>
                </a:solidFill>
              </a:rPr>
              <a:t>Linear samples</a:t>
            </a:r>
            <a:endParaRPr lang="en-AU" b="1" dirty="0">
              <a:solidFill>
                <a:srgbClr val="FF0000"/>
              </a:solidFill>
            </a:endParaRPr>
          </a:p>
        </p:txBody>
      </p:sp>
      <p:sp>
        <p:nvSpPr>
          <p:cNvPr id="79" name="TextBox 78">
            <a:extLst>
              <a:ext uri="{FF2B5EF4-FFF2-40B4-BE49-F238E27FC236}">
                <a16:creationId xmlns:a16="http://schemas.microsoft.com/office/drawing/2014/main" id="{DEBF5A4E-6DBE-4C62-8A89-B0B1055CF09E}"/>
              </a:ext>
            </a:extLst>
          </p:cNvPr>
          <p:cNvSpPr txBox="1"/>
          <p:nvPr/>
        </p:nvSpPr>
        <p:spPr>
          <a:xfrm>
            <a:off x="10591560" y="4691253"/>
            <a:ext cx="1096775" cy="246221"/>
          </a:xfrm>
          <a:prstGeom prst="rect">
            <a:avLst/>
          </a:prstGeom>
          <a:noFill/>
        </p:spPr>
        <p:txBody>
          <a:bodyPr wrap="none" rtlCol="0">
            <a:spAutoFit/>
          </a:bodyPr>
          <a:lstStyle/>
          <a:p>
            <a:r>
              <a:rPr lang="en-AU" sz="1000" dirty="0"/>
              <a:t># of data symbols</a:t>
            </a:r>
          </a:p>
        </p:txBody>
      </p:sp>
    </p:spTree>
    <p:extLst>
      <p:ext uri="{BB962C8B-B14F-4D97-AF65-F5344CB8AC3E}">
        <p14:creationId xmlns:p14="http://schemas.microsoft.com/office/powerpoint/2010/main" val="8984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20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2000"/>
                                        <p:tgtEl>
                                          <p:spTgt spid="38"/>
                                        </p:tgtEl>
                                      </p:cBhvr>
                                    </p:animEffect>
                                  </p:childTnLst>
                                </p:cTn>
                              </p:par>
                              <p:par>
                                <p:cTn id="11" presetID="14"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2000"/>
                                        <p:tgtEl>
                                          <p:spTgt spid="3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randombar(horizontal)">
                                      <p:cBhvr>
                                        <p:cTn id="16" dur="2000"/>
                                        <p:tgtEl>
                                          <p:spTgt spid="4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2000"/>
                                        <p:tgtEl>
                                          <p:spTgt spid="5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randombar(horizontal)">
                                      <p:cBhvr>
                                        <p:cTn id="22" dur="2000"/>
                                        <p:tgtEl>
                                          <p:spTgt spid="6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randombar(horizontal)">
                                      <p:cBhvr>
                                        <p:cTn id="25" dur="2000"/>
                                        <p:tgtEl>
                                          <p:spTgt spid="64"/>
                                        </p:tgtEl>
                                      </p:cBhvr>
                                    </p:animEffect>
                                  </p:childTnLst>
                                </p:cTn>
                              </p:par>
                              <p:par>
                                <p:cTn id="26" presetID="14" presetClass="entr" presetSubtype="1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randombar(horizontal)">
                                      <p:cBhvr>
                                        <p:cTn id="28" dur="2000"/>
                                        <p:tgtEl>
                                          <p:spTgt spid="66"/>
                                        </p:tgtEl>
                                      </p:cBhvr>
                                    </p:animEffect>
                                  </p:childTnLst>
                                </p:cTn>
                              </p:par>
                              <p:par>
                                <p:cTn id="29" presetID="14" presetClass="entr" presetSubtype="1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randombar(horizontal)">
                                      <p:cBhvr>
                                        <p:cTn id="31" dur="2000"/>
                                        <p:tgtEl>
                                          <p:spTgt spid="73"/>
                                        </p:tgtEl>
                                      </p:cBhvr>
                                    </p:animEffect>
                                  </p:childTnLst>
                                </p:cTn>
                              </p:par>
                              <p:par>
                                <p:cTn id="32" presetID="14" presetClass="entr" presetSubtype="1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randombar(horizontal)">
                                      <p:cBhvr>
                                        <p:cTn id="34" dur="2000"/>
                                        <p:tgtEl>
                                          <p:spTgt spid="7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randombar(horizontal)">
                                      <p:cBhvr>
                                        <p:cTn id="37" dur="2000"/>
                                        <p:tgtEl>
                                          <p:spTgt spid="7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randombar(horizontal)">
                                      <p:cBhvr>
                                        <p:cTn id="40"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54" grpId="0"/>
      <p:bldP spid="62" grpId="0" animBg="1"/>
      <p:bldP spid="64" grpId="0"/>
      <p:bldP spid="77"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89921C08-0C16-F845-AEDB-D1798E485E6E}"/>
              </a:ext>
            </a:extLst>
          </p:cNvPr>
          <p:cNvSpPr/>
          <p:nvPr/>
        </p:nvSpPr>
        <p:spPr>
          <a:xfrm>
            <a:off x="5722154" y="5088686"/>
            <a:ext cx="5939577" cy="153288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7E8D9CB-17DF-7A4F-853A-45DBAE144AEA}"/>
              </a:ext>
            </a:extLst>
          </p:cNvPr>
          <p:cNvSpPr txBox="1"/>
          <p:nvPr/>
        </p:nvSpPr>
        <p:spPr>
          <a:xfrm>
            <a:off x="445453" y="492541"/>
            <a:ext cx="6654386" cy="738664"/>
          </a:xfrm>
          <a:prstGeom prst="rect">
            <a:avLst/>
          </a:prstGeom>
          <a:noFill/>
        </p:spPr>
        <p:txBody>
          <a:bodyPr wrap="none" rtlCol="0">
            <a:spAutoFit/>
          </a:bodyPr>
          <a:lstStyle/>
          <a:p>
            <a:r>
              <a:rPr lang="en-US" sz="2400" b="1" dirty="0">
                <a:solidFill>
                  <a:srgbClr val="0070C0"/>
                </a:solidFill>
              </a:rPr>
              <a:t>But Malicious Miner Can Mess up with the Coding!</a:t>
            </a:r>
          </a:p>
          <a:p>
            <a:r>
              <a:rPr lang="en-US" b="1" i="1" dirty="0">
                <a:solidFill>
                  <a:srgbClr val="0070C0"/>
                </a:solidFill>
              </a:rPr>
              <a:t>Introducing incorrect-coding proof</a:t>
            </a:r>
            <a:endParaRPr lang="en-US" sz="1600" b="1" i="1" dirty="0">
              <a:solidFill>
                <a:srgbClr val="0070C0"/>
              </a:solidFill>
            </a:endParaRPr>
          </a:p>
        </p:txBody>
      </p:sp>
      <p:sp>
        <p:nvSpPr>
          <p:cNvPr id="70" name="Rectangle 69">
            <a:extLst>
              <a:ext uri="{FF2B5EF4-FFF2-40B4-BE49-F238E27FC236}">
                <a16:creationId xmlns:a16="http://schemas.microsoft.com/office/drawing/2014/main" id="{C636FBBD-444F-9A49-BCAF-1F5C20392A7D}"/>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FF0000"/>
                </a:solidFill>
              </a:rPr>
              <a:t>m1</a:t>
            </a:r>
          </a:p>
        </p:txBody>
      </p:sp>
      <p:sp>
        <p:nvSpPr>
          <p:cNvPr id="71" name="Rectangle 70">
            <a:extLst>
              <a:ext uri="{FF2B5EF4-FFF2-40B4-BE49-F238E27FC236}">
                <a16:creationId xmlns:a16="http://schemas.microsoft.com/office/drawing/2014/main" id="{7C6A6978-3D21-484F-AEA5-1FA16BD948C2}"/>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72" name="Rectangle 71">
            <a:extLst>
              <a:ext uri="{FF2B5EF4-FFF2-40B4-BE49-F238E27FC236}">
                <a16:creationId xmlns:a16="http://schemas.microsoft.com/office/drawing/2014/main" id="{5A1990E3-028A-9E40-8698-25C1F3845A22}"/>
              </a:ext>
            </a:extLst>
          </p:cNvPr>
          <p:cNvSpPr/>
          <p:nvPr/>
        </p:nvSpPr>
        <p:spPr>
          <a:xfrm>
            <a:off x="3596909"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73" name="Rectangle 72">
            <a:extLst>
              <a:ext uri="{FF2B5EF4-FFF2-40B4-BE49-F238E27FC236}">
                <a16:creationId xmlns:a16="http://schemas.microsoft.com/office/drawing/2014/main" id="{BD4DDB9C-0271-444A-A2D5-0C30EC4B339B}"/>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74" name="Rectangle 73">
            <a:extLst>
              <a:ext uri="{FF2B5EF4-FFF2-40B4-BE49-F238E27FC236}">
                <a16:creationId xmlns:a16="http://schemas.microsoft.com/office/drawing/2014/main" id="{66CC507A-12A1-3541-9080-9CB81C66F2F2}"/>
              </a:ext>
            </a:extLst>
          </p:cNvPr>
          <p:cNvSpPr/>
          <p:nvPr/>
        </p:nvSpPr>
        <p:spPr>
          <a:xfrm>
            <a:off x="6191640"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P1=%^^&amp;*)$</a:t>
            </a:r>
          </a:p>
        </p:txBody>
      </p:sp>
      <p:sp>
        <p:nvSpPr>
          <p:cNvPr id="75" name="Rectangle 74">
            <a:extLst>
              <a:ext uri="{FF2B5EF4-FFF2-40B4-BE49-F238E27FC236}">
                <a16:creationId xmlns:a16="http://schemas.microsoft.com/office/drawing/2014/main" id="{54A60D2A-78FF-5A49-8F48-955D8883FAB8}"/>
              </a:ext>
            </a:extLst>
          </p:cNvPr>
          <p:cNvSpPr/>
          <p:nvPr/>
        </p:nvSpPr>
        <p:spPr>
          <a:xfrm>
            <a:off x="7483909"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P2=&amp;^%$%$</a:t>
            </a:r>
          </a:p>
        </p:txBody>
      </p:sp>
      <p:sp>
        <p:nvSpPr>
          <p:cNvPr id="76" name="Rectangle 75">
            <a:extLst>
              <a:ext uri="{FF2B5EF4-FFF2-40B4-BE49-F238E27FC236}">
                <a16:creationId xmlns:a16="http://schemas.microsoft.com/office/drawing/2014/main" id="{E261C1FA-043D-604E-951C-66C604D97CD5}"/>
              </a:ext>
            </a:extLst>
          </p:cNvPr>
          <p:cNvSpPr/>
          <p:nvPr/>
        </p:nvSpPr>
        <p:spPr>
          <a:xfrm>
            <a:off x="8776178"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P3=#$%^^&amp;</a:t>
            </a:r>
          </a:p>
        </p:txBody>
      </p:sp>
      <p:sp>
        <p:nvSpPr>
          <p:cNvPr id="77" name="Rectangle 76">
            <a:extLst>
              <a:ext uri="{FF2B5EF4-FFF2-40B4-BE49-F238E27FC236}">
                <a16:creationId xmlns:a16="http://schemas.microsoft.com/office/drawing/2014/main" id="{4CF9DEAB-A434-2C40-8B49-E560807EE991}"/>
              </a:ext>
            </a:extLst>
          </p:cNvPr>
          <p:cNvSpPr/>
          <p:nvPr/>
        </p:nvSpPr>
        <p:spPr>
          <a:xfrm>
            <a:off x="10068447" y="4356349"/>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P4=*&amp;^%$#</a:t>
            </a:r>
          </a:p>
        </p:txBody>
      </p:sp>
      <p:sp>
        <p:nvSpPr>
          <p:cNvPr id="78" name="TextBox 77">
            <a:extLst>
              <a:ext uri="{FF2B5EF4-FFF2-40B4-BE49-F238E27FC236}">
                <a16:creationId xmlns:a16="http://schemas.microsoft.com/office/drawing/2014/main" id="{EB6BF26B-9123-AE41-979F-A4F48C2A7957}"/>
              </a:ext>
            </a:extLst>
          </p:cNvPr>
          <p:cNvSpPr txBox="1"/>
          <p:nvPr/>
        </p:nvSpPr>
        <p:spPr>
          <a:xfrm>
            <a:off x="1959216" y="3244333"/>
            <a:ext cx="540533" cy="369332"/>
          </a:xfrm>
          <a:prstGeom prst="rect">
            <a:avLst/>
          </a:prstGeom>
          <a:solidFill>
            <a:schemeClr val="accent6">
              <a:lumMod val="40000"/>
              <a:lumOff val="60000"/>
            </a:schemeClr>
          </a:solidFill>
        </p:spPr>
        <p:txBody>
          <a:bodyPr wrap="square" rtlCol="0">
            <a:spAutoFit/>
          </a:bodyPr>
          <a:lstStyle/>
          <a:p>
            <a:r>
              <a:rPr lang="en-US" dirty="0"/>
              <a:t>h12</a:t>
            </a:r>
          </a:p>
        </p:txBody>
      </p:sp>
      <p:cxnSp>
        <p:nvCxnSpPr>
          <p:cNvPr id="79" name="Elbow Connector 78">
            <a:extLst>
              <a:ext uri="{FF2B5EF4-FFF2-40B4-BE49-F238E27FC236}">
                <a16:creationId xmlns:a16="http://schemas.microsoft.com/office/drawing/2014/main" id="{A05FF5BA-3D1D-A748-9829-5CD1191F2886}"/>
              </a:ext>
            </a:extLst>
          </p:cNvPr>
          <p:cNvCxnSpPr>
            <a:cxnSpLocks/>
            <a:stCxn id="70" idx="0"/>
            <a:endCxn id="78" idx="2"/>
          </p:cNvCxnSpPr>
          <p:nvPr/>
        </p:nvCxnSpPr>
        <p:spPr>
          <a:xfrm rot="5400000" flipH="1" flipV="1">
            <a:off x="1535801" y="3662668"/>
            <a:ext cx="742685" cy="6446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F5A38AFE-B263-C54C-A8BD-8520B78D398F}"/>
              </a:ext>
            </a:extLst>
          </p:cNvPr>
          <p:cNvCxnSpPr>
            <a:cxnSpLocks/>
            <a:stCxn id="71" idx="0"/>
            <a:endCxn id="78" idx="2"/>
          </p:cNvCxnSpPr>
          <p:nvPr/>
        </p:nvCxnSpPr>
        <p:spPr>
          <a:xfrm rot="16200000" flipV="1">
            <a:off x="2181936" y="3661213"/>
            <a:ext cx="742685" cy="6475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3764081-F1F2-144C-B6FB-F15839B30893}"/>
              </a:ext>
            </a:extLst>
          </p:cNvPr>
          <p:cNvSpPr txBox="1"/>
          <p:nvPr/>
        </p:nvSpPr>
        <p:spPr>
          <a:xfrm>
            <a:off x="4561980" y="3244334"/>
            <a:ext cx="540533" cy="369332"/>
          </a:xfrm>
          <a:prstGeom prst="rect">
            <a:avLst/>
          </a:prstGeom>
          <a:solidFill>
            <a:schemeClr val="accent6">
              <a:lumMod val="40000"/>
              <a:lumOff val="60000"/>
            </a:schemeClr>
          </a:solidFill>
        </p:spPr>
        <p:txBody>
          <a:bodyPr wrap="square" rtlCol="0">
            <a:spAutoFit/>
          </a:bodyPr>
          <a:lstStyle/>
          <a:p>
            <a:r>
              <a:rPr lang="en-US" dirty="0"/>
              <a:t>h34</a:t>
            </a:r>
          </a:p>
        </p:txBody>
      </p:sp>
      <p:cxnSp>
        <p:nvCxnSpPr>
          <p:cNvPr id="82" name="Elbow Connector 81">
            <a:extLst>
              <a:ext uri="{FF2B5EF4-FFF2-40B4-BE49-F238E27FC236}">
                <a16:creationId xmlns:a16="http://schemas.microsoft.com/office/drawing/2014/main" id="{AC7AEA11-0A4C-4B40-A532-A8D67A2B2036}"/>
              </a:ext>
            </a:extLst>
          </p:cNvPr>
          <p:cNvCxnSpPr>
            <a:cxnSpLocks/>
            <a:stCxn id="72" idx="0"/>
            <a:endCxn id="81" idx="2"/>
          </p:cNvCxnSpPr>
          <p:nvPr/>
        </p:nvCxnSpPr>
        <p:spPr>
          <a:xfrm rot="5400000" flipH="1" flipV="1">
            <a:off x="4129452" y="3653555"/>
            <a:ext cx="742684" cy="6629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51D91A3E-71E1-2A40-A385-C2EBA6AFCBFB}"/>
              </a:ext>
            </a:extLst>
          </p:cNvPr>
          <p:cNvCxnSpPr>
            <a:cxnSpLocks/>
            <a:stCxn id="73" idx="0"/>
            <a:endCxn id="81" idx="2"/>
          </p:cNvCxnSpPr>
          <p:nvPr/>
        </p:nvCxnSpPr>
        <p:spPr>
          <a:xfrm rot="16200000" flipV="1">
            <a:off x="4775588" y="3670326"/>
            <a:ext cx="742683" cy="629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id="{6E700ACC-3822-9045-A604-7840D272D174}"/>
              </a:ext>
            </a:extLst>
          </p:cNvPr>
          <p:cNvCxnSpPr>
            <a:cxnSpLocks/>
            <a:stCxn id="74" idx="0"/>
            <a:endCxn id="86" idx="2"/>
          </p:cNvCxnSpPr>
          <p:nvPr/>
        </p:nvCxnSpPr>
        <p:spPr>
          <a:xfrm rot="5400000" flipH="1" flipV="1">
            <a:off x="6717670" y="3668090"/>
            <a:ext cx="734663" cy="6418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7E8E8B33-C677-5343-A5BB-5F650CE52279}"/>
              </a:ext>
            </a:extLst>
          </p:cNvPr>
          <p:cNvCxnSpPr>
            <a:cxnSpLocks/>
            <a:stCxn id="75" idx="0"/>
            <a:endCxn id="86" idx="2"/>
          </p:cNvCxnSpPr>
          <p:nvPr/>
        </p:nvCxnSpPr>
        <p:spPr>
          <a:xfrm rot="16200000" flipV="1">
            <a:off x="7363805" y="3663814"/>
            <a:ext cx="734663" cy="6504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E6CAF9A-A7FC-1D4B-978C-88160ABB8781}"/>
              </a:ext>
            </a:extLst>
          </p:cNvPr>
          <p:cNvSpPr txBox="1"/>
          <p:nvPr/>
        </p:nvSpPr>
        <p:spPr>
          <a:xfrm>
            <a:off x="7135664" y="3252355"/>
            <a:ext cx="540533" cy="369332"/>
          </a:xfrm>
          <a:prstGeom prst="rect">
            <a:avLst/>
          </a:prstGeom>
          <a:solidFill>
            <a:schemeClr val="accent6">
              <a:lumMod val="40000"/>
              <a:lumOff val="60000"/>
            </a:schemeClr>
          </a:solidFill>
        </p:spPr>
        <p:txBody>
          <a:bodyPr wrap="square" rtlCol="0">
            <a:spAutoFit/>
          </a:bodyPr>
          <a:lstStyle/>
          <a:p>
            <a:r>
              <a:rPr lang="en-US" dirty="0"/>
              <a:t>h56</a:t>
            </a:r>
          </a:p>
        </p:txBody>
      </p:sp>
      <p:sp>
        <p:nvSpPr>
          <p:cNvPr id="87" name="TextBox 86">
            <a:extLst>
              <a:ext uri="{FF2B5EF4-FFF2-40B4-BE49-F238E27FC236}">
                <a16:creationId xmlns:a16="http://schemas.microsoft.com/office/drawing/2014/main" id="{6DD92BAB-2305-9F44-90EE-EB8B3F8FB38A}"/>
              </a:ext>
            </a:extLst>
          </p:cNvPr>
          <p:cNvSpPr txBox="1"/>
          <p:nvPr/>
        </p:nvSpPr>
        <p:spPr>
          <a:xfrm>
            <a:off x="9692251" y="3252355"/>
            <a:ext cx="540533" cy="369332"/>
          </a:xfrm>
          <a:prstGeom prst="rect">
            <a:avLst/>
          </a:prstGeom>
          <a:solidFill>
            <a:schemeClr val="accent6">
              <a:lumMod val="40000"/>
              <a:lumOff val="60000"/>
            </a:schemeClr>
          </a:solidFill>
        </p:spPr>
        <p:txBody>
          <a:bodyPr wrap="square" rtlCol="0">
            <a:spAutoFit/>
          </a:bodyPr>
          <a:lstStyle/>
          <a:p>
            <a:r>
              <a:rPr lang="en-US" dirty="0"/>
              <a:t>h78</a:t>
            </a:r>
          </a:p>
        </p:txBody>
      </p:sp>
      <p:cxnSp>
        <p:nvCxnSpPr>
          <p:cNvPr id="88" name="Elbow Connector 87">
            <a:extLst>
              <a:ext uri="{FF2B5EF4-FFF2-40B4-BE49-F238E27FC236}">
                <a16:creationId xmlns:a16="http://schemas.microsoft.com/office/drawing/2014/main" id="{69BADA93-6C01-A441-915A-797789C545B4}"/>
              </a:ext>
            </a:extLst>
          </p:cNvPr>
          <p:cNvCxnSpPr>
            <a:cxnSpLocks/>
            <a:stCxn id="76" idx="0"/>
            <a:endCxn id="87" idx="2"/>
          </p:cNvCxnSpPr>
          <p:nvPr/>
        </p:nvCxnSpPr>
        <p:spPr>
          <a:xfrm rot="5400000" flipH="1" flipV="1">
            <a:off x="9288233" y="3682065"/>
            <a:ext cx="734663" cy="6139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A4CAE32A-8E67-0C44-8AB1-EB6C177495B5}"/>
              </a:ext>
            </a:extLst>
          </p:cNvPr>
          <p:cNvCxnSpPr>
            <a:cxnSpLocks/>
            <a:stCxn id="77" idx="0"/>
            <a:endCxn id="87" idx="2"/>
          </p:cNvCxnSpPr>
          <p:nvPr/>
        </p:nvCxnSpPr>
        <p:spPr>
          <a:xfrm rot="16200000" flipV="1">
            <a:off x="9934368" y="3649837"/>
            <a:ext cx="734662" cy="6783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77ABBE7-5363-FA4B-9BA2-EC59B294C21D}"/>
              </a:ext>
            </a:extLst>
          </p:cNvPr>
          <p:cNvSpPr txBox="1"/>
          <p:nvPr/>
        </p:nvSpPr>
        <p:spPr>
          <a:xfrm>
            <a:off x="3149188" y="2316984"/>
            <a:ext cx="796512" cy="369332"/>
          </a:xfrm>
          <a:prstGeom prst="rect">
            <a:avLst/>
          </a:prstGeom>
          <a:solidFill>
            <a:schemeClr val="accent6">
              <a:lumMod val="40000"/>
              <a:lumOff val="60000"/>
            </a:schemeClr>
          </a:solidFill>
        </p:spPr>
        <p:txBody>
          <a:bodyPr wrap="square" rtlCol="0">
            <a:spAutoFit/>
          </a:bodyPr>
          <a:lstStyle/>
          <a:p>
            <a:r>
              <a:rPr lang="en-US" dirty="0"/>
              <a:t>h1234</a:t>
            </a:r>
          </a:p>
        </p:txBody>
      </p:sp>
      <p:sp>
        <p:nvSpPr>
          <p:cNvPr id="91" name="TextBox 90">
            <a:extLst>
              <a:ext uri="{FF2B5EF4-FFF2-40B4-BE49-F238E27FC236}">
                <a16:creationId xmlns:a16="http://schemas.microsoft.com/office/drawing/2014/main" id="{B8E07DF3-AB62-7044-897B-C3DCECC3396E}"/>
              </a:ext>
            </a:extLst>
          </p:cNvPr>
          <p:cNvSpPr txBox="1"/>
          <p:nvPr/>
        </p:nvSpPr>
        <p:spPr>
          <a:xfrm>
            <a:off x="8296407" y="2316984"/>
            <a:ext cx="796512" cy="369332"/>
          </a:xfrm>
          <a:prstGeom prst="rect">
            <a:avLst/>
          </a:prstGeom>
          <a:solidFill>
            <a:schemeClr val="accent6">
              <a:lumMod val="40000"/>
              <a:lumOff val="60000"/>
            </a:schemeClr>
          </a:solidFill>
        </p:spPr>
        <p:txBody>
          <a:bodyPr wrap="square" rtlCol="0">
            <a:spAutoFit/>
          </a:bodyPr>
          <a:lstStyle/>
          <a:p>
            <a:r>
              <a:rPr lang="en-US" dirty="0"/>
              <a:t>h5678</a:t>
            </a:r>
          </a:p>
        </p:txBody>
      </p:sp>
      <p:sp>
        <p:nvSpPr>
          <p:cNvPr id="92" name="TextBox 91">
            <a:extLst>
              <a:ext uri="{FF2B5EF4-FFF2-40B4-BE49-F238E27FC236}">
                <a16:creationId xmlns:a16="http://schemas.microsoft.com/office/drawing/2014/main" id="{3596CB2B-BA3A-9148-9C22-0F3677EFD2D7}"/>
              </a:ext>
            </a:extLst>
          </p:cNvPr>
          <p:cNvSpPr txBox="1"/>
          <p:nvPr/>
        </p:nvSpPr>
        <p:spPr>
          <a:xfrm>
            <a:off x="5806569" y="1356325"/>
            <a:ext cx="578861" cy="369332"/>
          </a:xfrm>
          <a:prstGeom prst="rect">
            <a:avLst/>
          </a:prstGeom>
          <a:solidFill>
            <a:srgbClr val="00B050"/>
          </a:solidFill>
        </p:spPr>
        <p:txBody>
          <a:bodyPr wrap="square" rtlCol="0">
            <a:spAutoFit/>
          </a:bodyPr>
          <a:lstStyle/>
          <a:p>
            <a:r>
              <a:rPr lang="en-US" dirty="0"/>
              <a:t>root</a:t>
            </a:r>
          </a:p>
        </p:txBody>
      </p:sp>
      <p:cxnSp>
        <p:nvCxnSpPr>
          <p:cNvPr id="93" name="Elbow Connector 92">
            <a:extLst>
              <a:ext uri="{FF2B5EF4-FFF2-40B4-BE49-F238E27FC236}">
                <a16:creationId xmlns:a16="http://schemas.microsoft.com/office/drawing/2014/main" id="{33377109-28A0-A44F-B1BA-AF5C61C56FC1}"/>
              </a:ext>
            </a:extLst>
          </p:cNvPr>
          <p:cNvCxnSpPr>
            <a:cxnSpLocks/>
            <a:stCxn id="81" idx="0"/>
            <a:endCxn id="90" idx="2"/>
          </p:cNvCxnSpPr>
          <p:nvPr/>
        </p:nvCxnSpPr>
        <p:spPr>
          <a:xfrm rot="16200000" flipV="1">
            <a:off x="3910837" y="2322923"/>
            <a:ext cx="558018" cy="1284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a:extLst>
              <a:ext uri="{FF2B5EF4-FFF2-40B4-BE49-F238E27FC236}">
                <a16:creationId xmlns:a16="http://schemas.microsoft.com/office/drawing/2014/main" id="{0AB49786-526A-FD44-A584-D44A5A742BCA}"/>
              </a:ext>
            </a:extLst>
          </p:cNvPr>
          <p:cNvCxnSpPr>
            <a:cxnSpLocks/>
            <a:stCxn id="78" idx="0"/>
            <a:endCxn id="90" idx="2"/>
          </p:cNvCxnSpPr>
          <p:nvPr/>
        </p:nvCxnSpPr>
        <p:spPr>
          <a:xfrm rot="5400000" flipH="1" flipV="1">
            <a:off x="2609455" y="2306345"/>
            <a:ext cx="558017" cy="1317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BC703179-F97D-7E47-86C8-3FB65B565BDF}"/>
              </a:ext>
            </a:extLst>
          </p:cNvPr>
          <p:cNvCxnSpPr>
            <a:cxnSpLocks/>
            <a:stCxn id="87" idx="0"/>
            <a:endCxn id="91" idx="2"/>
          </p:cNvCxnSpPr>
          <p:nvPr/>
        </p:nvCxnSpPr>
        <p:spPr>
          <a:xfrm rot="16200000" flipV="1">
            <a:off x="9045572" y="2335408"/>
            <a:ext cx="566039" cy="12678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a:extLst>
              <a:ext uri="{FF2B5EF4-FFF2-40B4-BE49-F238E27FC236}">
                <a16:creationId xmlns:a16="http://schemas.microsoft.com/office/drawing/2014/main" id="{2A923415-7659-0E44-9D18-B1432DE7EF57}"/>
              </a:ext>
            </a:extLst>
          </p:cNvPr>
          <p:cNvCxnSpPr>
            <a:cxnSpLocks/>
            <a:stCxn id="86" idx="0"/>
            <a:endCxn id="91" idx="2"/>
          </p:cNvCxnSpPr>
          <p:nvPr/>
        </p:nvCxnSpPr>
        <p:spPr>
          <a:xfrm rot="5400000" flipH="1" flipV="1">
            <a:off x="7767278" y="2324970"/>
            <a:ext cx="566039" cy="1288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DF604553-5276-9949-AFE5-A8AE2C345E7F}"/>
              </a:ext>
            </a:extLst>
          </p:cNvPr>
          <p:cNvCxnSpPr>
            <a:cxnSpLocks/>
            <a:stCxn id="91" idx="0"/>
            <a:endCxn id="92" idx="2"/>
          </p:cNvCxnSpPr>
          <p:nvPr/>
        </p:nvCxnSpPr>
        <p:spPr>
          <a:xfrm rot="16200000" flipV="1">
            <a:off x="7099669" y="721989"/>
            <a:ext cx="591327" cy="25986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18A8938D-BE5F-194B-890C-71AC30E1B1FA}"/>
              </a:ext>
            </a:extLst>
          </p:cNvPr>
          <p:cNvCxnSpPr>
            <a:cxnSpLocks/>
            <a:stCxn id="90" idx="0"/>
            <a:endCxn id="92" idx="2"/>
          </p:cNvCxnSpPr>
          <p:nvPr/>
        </p:nvCxnSpPr>
        <p:spPr>
          <a:xfrm rot="5400000" flipH="1" flipV="1">
            <a:off x="4526059" y="747043"/>
            <a:ext cx="591327" cy="2548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19679755-CC56-3C46-8E9A-97D94D81FFCE}"/>
              </a:ext>
            </a:extLst>
          </p:cNvPr>
          <p:cNvSpPr/>
          <p:nvPr/>
        </p:nvSpPr>
        <p:spPr>
          <a:xfrm>
            <a:off x="1207480" y="5903792"/>
            <a:ext cx="2584538" cy="55801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45102F8-252C-1649-B9FB-AC8E2A09A231}"/>
              </a:ext>
            </a:extLst>
          </p:cNvPr>
          <p:cNvSpPr/>
          <p:nvPr/>
        </p:nvSpPr>
        <p:spPr>
          <a:xfrm>
            <a:off x="415669" y="4328102"/>
            <a:ext cx="1855290" cy="4636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56B903A0-A0E3-B744-BDCD-3513A0C7B224}"/>
              </a:ext>
            </a:extLst>
          </p:cNvPr>
          <p:cNvSpPr txBox="1"/>
          <p:nvPr/>
        </p:nvSpPr>
        <p:spPr>
          <a:xfrm>
            <a:off x="1012371" y="5243706"/>
            <a:ext cx="3816355" cy="1231106"/>
          </a:xfrm>
          <a:prstGeom prst="rect">
            <a:avLst/>
          </a:prstGeom>
          <a:solidFill>
            <a:srgbClr val="EC6134">
              <a:alpha val="50196"/>
            </a:srgbClr>
          </a:solidFill>
        </p:spPr>
        <p:txBody>
          <a:bodyPr wrap="square" rtlCol="0">
            <a:spAutoFit/>
          </a:bodyPr>
          <a:lstStyle/>
          <a:p>
            <a:r>
              <a:rPr lang="en-US" sz="2000" b="1" dirty="0"/>
              <a:t>Incorrect-coding attack</a:t>
            </a:r>
            <a:endParaRPr lang="en-US" sz="2000" dirty="0"/>
          </a:p>
          <a:p>
            <a:r>
              <a:rPr lang="en-US" dirty="0"/>
              <a:t>Miner can </a:t>
            </a:r>
            <a:r>
              <a:rPr lang="en-US" b="1" dirty="0"/>
              <a:t>encode incorrectly </a:t>
            </a:r>
            <a:r>
              <a:rPr lang="en-US" dirty="0"/>
              <a:t>and publish almost everything.</a:t>
            </a:r>
          </a:p>
          <a:p>
            <a:r>
              <a:rPr lang="en-US" dirty="0"/>
              <a:t>Light node can hardly catch hiding.</a:t>
            </a:r>
          </a:p>
        </p:txBody>
      </p:sp>
      <p:pic>
        <p:nvPicPr>
          <p:cNvPr id="102" name="Graphic 101" descr="Police">
            <a:extLst>
              <a:ext uri="{FF2B5EF4-FFF2-40B4-BE49-F238E27FC236}">
                <a16:creationId xmlns:a16="http://schemas.microsoft.com/office/drawing/2014/main" id="{A66D4E4B-7C66-3A44-B9C8-5FB854EFAD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3922" y="5240647"/>
            <a:ext cx="439300" cy="439300"/>
          </a:xfrm>
          <a:prstGeom prst="rect">
            <a:avLst/>
          </a:prstGeom>
        </p:spPr>
      </p:pic>
      <p:sp>
        <p:nvSpPr>
          <p:cNvPr id="103" name="Rectangle 102">
            <a:extLst>
              <a:ext uri="{FF2B5EF4-FFF2-40B4-BE49-F238E27FC236}">
                <a16:creationId xmlns:a16="http://schemas.microsoft.com/office/drawing/2014/main" id="{BE955176-7299-E345-9CB2-F03FFFC674E7}"/>
              </a:ext>
            </a:extLst>
          </p:cNvPr>
          <p:cNvSpPr/>
          <p:nvPr/>
        </p:nvSpPr>
        <p:spPr>
          <a:xfrm>
            <a:off x="7160994" y="5257538"/>
            <a:ext cx="439300"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104" name="Rectangle 103">
            <a:extLst>
              <a:ext uri="{FF2B5EF4-FFF2-40B4-BE49-F238E27FC236}">
                <a16:creationId xmlns:a16="http://schemas.microsoft.com/office/drawing/2014/main" id="{61DA9497-611D-3840-9F26-4C6E18939587}"/>
              </a:ext>
            </a:extLst>
          </p:cNvPr>
          <p:cNvSpPr/>
          <p:nvPr/>
        </p:nvSpPr>
        <p:spPr>
          <a:xfrm>
            <a:off x="7717102" y="5257538"/>
            <a:ext cx="439300"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105" name="Rectangle 104">
            <a:extLst>
              <a:ext uri="{FF2B5EF4-FFF2-40B4-BE49-F238E27FC236}">
                <a16:creationId xmlns:a16="http://schemas.microsoft.com/office/drawing/2014/main" id="{96A2950B-4746-8A46-8BE3-C7DDE5D6C542}"/>
              </a:ext>
            </a:extLst>
          </p:cNvPr>
          <p:cNvSpPr/>
          <p:nvPr/>
        </p:nvSpPr>
        <p:spPr>
          <a:xfrm>
            <a:off x="8273210" y="5257537"/>
            <a:ext cx="439300"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t>
            </a:r>
          </a:p>
        </p:txBody>
      </p:sp>
      <p:sp>
        <p:nvSpPr>
          <p:cNvPr id="106" name="Rectangle 105">
            <a:extLst>
              <a:ext uri="{FF2B5EF4-FFF2-40B4-BE49-F238E27FC236}">
                <a16:creationId xmlns:a16="http://schemas.microsoft.com/office/drawing/2014/main" id="{310C81A8-3B0D-AA4F-8C17-FD57EFB0851F}"/>
              </a:ext>
            </a:extLst>
          </p:cNvPr>
          <p:cNvSpPr/>
          <p:nvPr/>
        </p:nvSpPr>
        <p:spPr>
          <a:xfrm>
            <a:off x="8801508" y="5257536"/>
            <a:ext cx="439300"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t>
            </a:r>
          </a:p>
        </p:txBody>
      </p:sp>
      <p:sp>
        <p:nvSpPr>
          <p:cNvPr id="107" name="Right Arrow 106">
            <a:extLst>
              <a:ext uri="{FF2B5EF4-FFF2-40B4-BE49-F238E27FC236}">
                <a16:creationId xmlns:a16="http://schemas.microsoft.com/office/drawing/2014/main" id="{2C6B2423-B4BE-754C-832F-EFEC12FADAF9}"/>
              </a:ext>
            </a:extLst>
          </p:cNvPr>
          <p:cNvSpPr/>
          <p:nvPr/>
        </p:nvSpPr>
        <p:spPr>
          <a:xfrm>
            <a:off x="9420560" y="5257535"/>
            <a:ext cx="567288" cy="369331"/>
          </a:xfrm>
          <a:prstGeom prst="rightArrow">
            <a:avLst>
              <a:gd name="adj1" fmla="val 2965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B8C47A28-6E79-0440-B8FC-2048A04C0A4F}"/>
              </a:ext>
            </a:extLst>
          </p:cNvPr>
          <p:cNvSpPr txBox="1"/>
          <p:nvPr/>
        </p:nvSpPr>
        <p:spPr>
          <a:xfrm>
            <a:off x="10093777" y="5257534"/>
            <a:ext cx="578861" cy="369332"/>
          </a:xfrm>
          <a:prstGeom prst="rect">
            <a:avLst/>
          </a:prstGeom>
          <a:solidFill>
            <a:srgbClr val="00B050"/>
          </a:solidFill>
        </p:spPr>
        <p:txBody>
          <a:bodyPr wrap="square" rtlCol="0">
            <a:spAutoFit/>
          </a:bodyPr>
          <a:lstStyle/>
          <a:p>
            <a:r>
              <a:rPr lang="en-US" dirty="0"/>
              <a:t>root</a:t>
            </a:r>
          </a:p>
        </p:txBody>
      </p:sp>
      <p:sp>
        <p:nvSpPr>
          <p:cNvPr id="109" name="Cross 108">
            <a:extLst>
              <a:ext uri="{FF2B5EF4-FFF2-40B4-BE49-F238E27FC236}">
                <a16:creationId xmlns:a16="http://schemas.microsoft.com/office/drawing/2014/main" id="{DD037110-E9F5-7B45-85E2-31347FFE7359}"/>
              </a:ext>
            </a:extLst>
          </p:cNvPr>
          <p:cNvSpPr/>
          <p:nvPr/>
        </p:nvSpPr>
        <p:spPr>
          <a:xfrm rot="2678207">
            <a:off x="9434497" y="5242691"/>
            <a:ext cx="344959" cy="369332"/>
          </a:xfrm>
          <a:prstGeom prst="plus">
            <a:avLst>
              <a:gd name="adj" fmla="val 387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9AEA5DFD-8BF8-4249-B731-1B0CAB99B747}"/>
              </a:ext>
            </a:extLst>
          </p:cNvPr>
          <p:cNvSpPr txBox="1"/>
          <p:nvPr/>
        </p:nvSpPr>
        <p:spPr>
          <a:xfrm>
            <a:off x="6442528" y="5275631"/>
            <a:ext cx="718466" cy="369332"/>
          </a:xfrm>
          <a:prstGeom prst="rect">
            <a:avLst/>
          </a:prstGeom>
          <a:noFill/>
        </p:spPr>
        <p:txBody>
          <a:bodyPr wrap="none" rtlCol="0">
            <a:spAutoFit/>
          </a:bodyPr>
          <a:lstStyle/>
          <a:p>
            <a:r>
              <a:rPr lang="en-US" dirty="0">
                <a:solidFill>
                  <a:srgbClr val="FF0000"/>
                </a:solidFill>
              </a:rPr>
              <a:t>Alert!</a:t>
            </a:r>
          </a:p>
        </p:txBody>
      </p:sp>
      <p:pic>
        <p:nvPicPr>
          <p:cNvPr id="111" name="Graphic 110" descr="Baby">
            <a:extLst>
              <a:ext uri="{FF2B5EF4-FFF2-40B4-BE49-F238E27FC236}">
                <a16:creationId xmlns:a16="http://schemas.microsoft.com/office/drawing/2014/main" id="{762BE4F5-F8E1-DB47-8E45-49D9A14650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1503" y="5783938"/>
            <a:ext cx="576198" cy="576198"/>
          </a:xfrm>
          <a:prstGeom prst="rect">
            <a:avLst/>
          </a:prstGeom>
        </p:spPr>
      </p:pic>
      <p:sp>
        <p:nvSpPr>
          <p:cNvPr id="112" name="TextBox 111">
            <a:extLst>
              <a:ext uri="{FF2B5EF4-FFF2-40B4-BE49-F238E27FC236}">
                <a16:creationId xmlns:a16="http://schemas.microsoft.com/office/drawing/2014/main" id="{F6746442-0677-0A48-B897-65744E945588}"/>
              </a:ext>
            </a:extLst>
          </p:cNvPr>
          <p:cNvSpPr txBox="1"/>
          <p:nvPr/>
        </p:nvSpPr>
        <p:spPr>
          <a:xfrm>
            <a:off x="6471484" y="5899862"/>
            <a:ext cx="3314754" cy="369332"/>
          </a:xfrm>
          <a:prstGeom prst="rect">
            <a:avLst/>
          </a:prstGeom>
          <a:noFill/>
        </p:spPr>
        <p:txBody>
          <a:bodyPr wrap="none" rtlCol="0">
            <a:spAutoFit/>
          </a:bodyPr>
          <a:lstStyle/>
          <a:p>
            <a:r>
              <a:rPr lang="en-US" dirty="0"/>
              <a:t>OK. Let me verify by reproducing.</a:t>
            </a:r>
          </a:p>
        </p:txBody>
      </p:sp>
      <p:sp>
        <p:nvSpPr>
          <p:cNvPr id="114" name="TextBox 113">
            <a:extLst>
              <a:ext uri="{FF2B5EF4-FFF2-40B4-BE49-F238E27FC236}">
                <a16:creationId xmlns:a16="http://schemas.microsoft.com/office/drawing/2014/main" id="{367FCAF7-953B-1647-9493-8256E9EFD7B8}"/>
              </a:ext>
            </a:extLst>
          </p:cNvPr>
          <p:cNvSpPr txBox="1"/>
          <p:nvPr/>
        </p:nvSpPr>
        <p:spPr>
          <a:xfrm>
            <a:off x="6426764" y="6192679"/>
            <a:ext cx="2667525" cy="369332"/>
          </a:xfrm>
          <a:prstGeom prst="rect">
            <a:avLst/>
          </a:prstGeom>
          <a:noFill/>
        </p:spPr>
        <p:txBody>
          <a:bodyPr wrap="none" rtlCol="0">
            <a:spAutoFit/>
          </a:bodyPr>
          <a:lstStyle/>
          <a:p>
            <a:r>
              <a:rPr lang="en-US" b="1" dirty="0">
                <a:solidFill>
                  <a:srgbClr val="FF0000"/>
                </a:solidFill>
              </a:rPr>
              <a:t>(Proof size = block size !!!)</a:t>
            </a:r>
          </a:p>
        </p:txBody>
      </p:sp>
      <p:sp>
        <p:nvSpPr>
          <p:cNvPr id="116" name="TextBox 115">
            <a:extLst>
              <a:ext uri="{FF2B5EF4-FFF2-40B4-BE49-F238E27FC236}">
                <a16:creationId xmlns:a16="http://schemas.microsoft.com/office/drawing/2014/main" id="{C2552B15-0AA9-5F48-B32E-CE6588B9B95D}"/>
              </a:ext>
            </a:extLst>
          </p:cNvPr>
          <p:cNvSpPr txBox="1"/>
          <p:nvPr/>
        </p:nvSpPr>
        <p:spPr>
          <a:xfrm>
            <a:off x="9921042" y="5915679"/>
            <a:ext cx="1735475" cy="646331"/>
          </a:xfrm>
          <a:prstGeom prst="rect">
            <a:avLst/>
          </a:prstGeom>
          <a:noFill/>
        </p:spPr>
        <p:txBody>
          <a:bodyPr wrap="none" rtlCol="0">
            <a:spAutoFit/>
          </a:bodyPr>
          <a:lstStyle/>
          <a:p>
            <a:pPr algn="ctr"/>
            <a:r>
              <a:rPr lang="en-US" b="1" dirty="0"/>
              <a:t>Incorrect-coding</a:t>
            </a:r>
          </a:p>
          <a:p>
            <a:pPr algn="ctr"/>
            <a:r>
              <a:rPr lang="en-US" b="1" dirty="0"/>
              <a:t>proof</a:t>
            </a:r>
          </a:p>
        </p:txBody>
      </p:sp>
      <p:sp>
        <p:nvSpPr>
          <p:cNvPr id="117" name="TextBox 116">
            <a:extLst>
              <a:ext uri="{FF2B5EF4-FFF2-40B4-BE49-F238E27FC236}">
                <a16:creationId xmlns:a16="http://schemas.microsoft.com/office/drawing/2014/main" id="{795AEABB-CCBA-A144-854D-F8931D1537DF}"/>
              </a:ext>
            </a:extLst>
          </p:cNvPr>
          <p:cNvSpPr txBox="1"/>
          <p:nvPr/>
        </p:nvSpPr>
        <p:spPr>
          <a:xfrm>
            <a:off x="1318396" y="3807754"/>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118" name="TextBox 117">
            <a:extLst>
              <a:ext uri="{FF2B5EF4-FFF2-40B4-BE49-F238E27FC236}">
                <a16:creationId xmlns:a16="http://schemas.microsoft.com/office/drawing/2014/main" id="{F0805A6B-CC8D-F245-A425-4FCF2FCAC4BF}"/>
              </a:ext>
            </a:extLst>
          </p:cNvPr>
          <p:cNvSpPr txBox="1"/>
          <p:nvPr/>
        </p:nvSpPr>
        <p:spPr>
          <a:xfrm>
            <a:off x="2659586" y="3785275"/>
            <a:ext cx="423514" cy="369332"/>
          </a:xfrm>
          <a:prstGeom prst="rect">
            <a:avLst/>
          </a:prstGeom>
          <a:solidFill>
            <a:schemeClr val="accent6">
              <a:lumMod val="40000"/>
              <a:lumOff val="60000"/>
            </a:schemeClr>
          </a:solidFill>
        </p:spPr>
        <p:txBody>
          <a:bodyPr wrap="none" rtlCol="0">
            <a:spAutoFit/>
          </a:bodyPr>
          <a:lstStyle/>
          <a:p>
            <a:r>
              <a:rPr lang="en-US" dirty="0"/>
              <a:t>h2</a:t>
            </a:r>
          </a:p>
        </p:txBody>
      </p:sp>
      <p:sp>
        <p:nvSpPr>
          <p:cNvPr id="119" name="TextBox 118">
            <a:extLst>
              <a:ext uri="{FF2B5EF4-FFF2-40B4-BE49-F238E27FC236}">
                <a16:creationId xmlns:a16="http://schemas.microsoft.com/office/drawing/2014/main" id="{486BA183-4FEA-AE4C-BEEF-DCED88432745}"/>
              </a:ext>
            </a:extLst>
          </p:cNvPr>
          <p:cNvSpPr txBox="1"/>
          <p:nvPr/>
        </p:nvSpPr>
        <p:spPr>
          <a:xfrm>
            <a:off x="3981883" y="3821409"/>
            <a:ext cx="423514" cy="369332"/>
          </a:xfrm>
          <a:prstGeom prst="rect">
            <a:avLst/>
          </a:prstGeom>
          <a:solidFill>
            <a:schemeClr val="accent6">
              <a:lumMod val="40000"/>
              <a:lumOff val="60000"/>
            </a:schemeClr>
          </a:solidFill>
        </p:spPr>
        <p:txBody>
          <a:bodyPr wrap="none" rtlCol="0">
            <a:spAutoFit/>
          </a:bodyPr>
          <a:lstStyle/>
          <a:p>
            <a:r>
              <a:rPr lang="en-US" dirty="0"/>
              <a:t>h3</a:t>
            </a:r>
          </a:p>
        </p:txBody>
      </p:sp>
      <p:sp>
        <p:nvSpPr>
          <p:cNvPr id="121" name="TextBox 120">
            <a:extLst>
              <a:ext uri="{FF2B5EF4-FFF2-40B4-BE49-F238E27FC236}">
                <a16:creationId xmlns:a16="http://schemas.microsoft.com/office/drawing/2014/main" id="{6902959C-F724-AB47-A2DB-40D6738F4F2D}"/>
              </a:ext>
            </a:extLst>
          </p:cNvPr>
          <p:cNvSpPr txBox="1"/>
          <p:nvPr/>
        </p:nvSpPr>
        <p:spPr>
          <a:xfrm>
            <a:off x="7900240" y="3824799"/>
            <a:ext cx="423514" cy="369332"/>
          </a:xfrm>
          <a:prstGeom prst="rect">
            <a:avLst/>
          </a:prstGeom>
          <a:solidFill>
            <a:schemeClr val="accent6">
              <a:lumMod val="40000"/>
              <a:lumOff val="60000"/>
            </a:schemeClr>
          </a:solidFill>
        </p:spPr>
        <p:txBody>
          <a:bodyPr wrap="none" rtlCol="0">
            <a:spAutoFit/>
          </a:bodyPr>
          <a:lstStyle/>
          <a:p>
            <a:r>
              <a:rPr lang="en-US" dirty="0"/>
              <a:t>h6</a:t>
            </a:r>
          </a:p>
        </p:txBody>
      </p:sp>
      <p:sp>
        <p:nvSpPr>
          <p:cNvPr id="122" name="TextBox 121">
            <a:extLst>
              <a:ext uri="{FF2B5EF4-FFF2-40B4-BE49-F238E27FC236}">
                <a16:creationId xmlns:a16="http://schemas.microsoft.com/office/drawing/2014/main" id="{63BE73A6-7260-2742-A15D-CC66C107DA82}"/>
              </a:ext>
            </a:extLst>
          </p:cNvPr>
          <p:cNvSpPr txBox="1"/>
          <p:nvPr/>
        </p:nvSpPr>
        <p:spPr>
          <a:xfrm>
            <a:off x="6571576" y="3847278"/>
            <a:ext cx="423514" cy="369332"/>
          </a:xfrm>
          <a:prstGeom prst="rect">
            <a:avLst/>
          </a:prstGeom>
          <a:solidFill>
            <a:schemeClr val="accent6">
              <a:lumMod val="40000"/>
              <a:lumOff val="60000"/>
            </a:schemeClr>
          </a:solidFill>
        </p:spPr>
        <p:txBody>
          <a:bodyPr wrap="none" rtlCol="0">
            <a:spAutoFit/>
          </a:bodyPr>
          <a:lstStyle/>
          <a:p>
            <a:r>
              <a:rPr lang="en-US" dirty="0"/>
              <a:t>h5</a:t>
            </a:r>
          </a:p>
        </p:txBody>
      </p:sp>
      <p:sp>
        <p:nvSpPr>
          <p:cNvPr id="123" name="TextBox 122">
            <a:extLst>
              <a:ext uri="{FF2B5EF4-FFF2-40B4-BE49-F238E27FC236}">
                <a16:creationId xmlns:a16="http://schemas.microsoft.com/office/drawing/2014/main" id="{D95F465C-1BF2-5A46-A543-64CAA52C07CE}"/>
              </a:ext>
            </a:extLst>
          </p:cNvPr>
          <p:cNvSpPr txBox="1"/>
          <p:nvPr/>
        </p:nvSpPr>
        <p:spPr>
          <a:xfrm>
            <a:off x="10446616" y="3821409"/>
            <a:ext cx="423514" cy="369332"/>
          </a:xfrm>
          <a:prstGeom prst="rect">
            <a:avLst/>
          </a:prstGeom>
          <a:solidFill>
            <a:schemeClr val="accent6">
              <a:lumMod val="40000"/>
              <a:lumOff val="60000"/>
            </a:schemeClr>
          </a:solidFill>
        </p:spPr>
        <p:txBody>
          <a:bodyPr wrap="none" rtlCol="0">
            <a:spAutoFit/>
          </a:bodyPr>
          <a:lstStyle/>
          <a:p>
            <a:r>
              <a:rPr lang="en-US" dirty="0"/>
              <a:t>h8</a:t>
            </a:r>
          </a:p>
        </p:txBody>
      </p:sp>
      <p:sp>
        <p:nvSpPr>
          <p:cNvPr id="124" name="TextBox 123">
            <a:extLst>
              <a:ext uri="{FF2B5EF4-FFF2-40B4-BE49-F238E27FC236}">
                <a16:creationId xmlns:a16="http://schemas.microsoft.com/office/drawing/2014/main" id="{3504A565-2666-FF4F-8EDC-F14BFFAC79B1}"/>
              </a:ext>
            </a:extLst>
          </p:cNvPr>
          <p:cNvSpPr txBox="1"/>
          <p:nvPr/>
        </p:nvSpPr>
        <p:spPr>
          <a:xfrm>
            <a:off x="9143004" y="3843888"/>
            <a:ext cx="423514" cy="369332"/>
          </a:xfrm>
          <a:prstGeom prst="rect">
            <a:avLst/>
          </a:prstGeom>
          <a:solidFill>
            <a:schemeClr val="accent6">
              <a:lumMod val="40000"/>
              <a:lumOff val="60000"/>
            </a:schemeClr>
          </a:solidFill>
        </p:spPr>
        <p:txBody>
          <a:bodyPr wrap="none" rtlCol="0">
            <a:spAutoFit/>
          </a:bodyPr>
          <a:lstStyle/>
          <a:p>
            <a:r>
              <a:rPr lang="en-US" dirty="0"/>
              <a:t>h7</a:t>
            </a:r>
          </a:p>
        </p:txBody>
      </p:sp>
      <p:sp>
        <p:nvSpPr>
          <p:cNvPr id="125" name="TextBox 124">
            <a:extLst>
              <a:ext uri="{FF2B5EF4-FFF2-40B4-BE49-F238E27FC236}">
                <a16:creationId xmlns:a16="http://schemas.microsoft.com/office/drawing/2014/main" id="{C46312D4-CAD6-064C-B74D-522B7DACCC0E}"/>
              </a:ext>
            </a:extLst>
          </p:cNvPr>
          <p:cNvSpPr txBox="1"/>
          <p:nvPr/>
        </p:nvSpPr>
        <p:spPr>
          <a:xfrm>
            <a:off x="1331541" y="3809490"/>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128" name="TextBox 127">
            <a:extLst>
              <a:ext uri="{FF2B5EF4-FFF2-40B4-BE49-F238E27FC236}">
                <a16:creationId xmlns:a16="http://schemas.microsoft.com/office/drawing/2014/main" id="{7441FF91-695C-A748-AC0F-DEAF886C5888}"/>
              </a:ext>
            </a:extLst>
          </p:cNvPr>
          <p:cNvSpPr txBox="1"/>
          <p:nvPr/>
        </p:nvSpPr>
        <p:spPr>
          <a:xfrm>
            <a:off x="5298640" y="3813192"/>
            <a:ext cx="423514" cy="369332"/>
          </a:xfrm>
          <a:prstGeom prst="rect">
            <a:avLst/>
          </a:prstGeom>
          <a:solidFill>
            <a:schemeClr val="accent6">
              <a:lumMod val="40000"/>
              <a:lumOff val="60000"/>
            </a:schemeClr>
          </a:solidFill>
        </p:spPr>
        <p:txBody>
          <a:bodyPr wrap="none" rtlCol="0">
            <a:spAutoFit/>
          </a:bodyPr>
          <a:lstStyle/>
          <a:p>
            <a:r>
              <a:rPr lang="en-US" dirty="0"/>
              <a:t>h4</a:t>
            </a:r>
          </a:p>
        </p:txBody>
      </p:sp>
      <p:sp>
        <p:nvSpPr>
          <p:cNvPr id="131" name="Slide Number Placeholder 130">
            <a:extLst>
              <a:ext uri="{FF2B5EF4-FFF2-40B4-BE49-F238E27FC236}">
                <a16:creationId xmlns:a16="http://schemas.microsoft.com/office/drawing/2014/main" id="{62A818FC-DA7C-2441-84CD-6497DA6F737F}"/>
              </a:ext>
            </a:extLst>
          </p:cNvPr>
          <p:cNvSpPr>
            <a:spLocks noGrp="1"/>
          </p:cNvSpPr>
          <p:nvPr>
            <p:ph type="sldNum" sz="quarter" idx="12"/>
          </p:nvPr>
        </p:nvSpPr>
        <p:spPr/>
        <p:txBody>
          <a:bodyPr/>
          <a:lstStyle/>
          <a:p>
            <a:fld id="{11F031DC-3D35-0E46-AFD0-4D1C9C204970}" type="slidenum">
              <a:rPr lang="en-US" smtClean="0"/>
              <a:t>14</a:t>
            </a:fld>
            <a:endParaRPr lang="en-US"/>
          </a:p>
        </p:txBody>
      </p:sp>
    </p:spTree>
    <p:extLst>
      <p:ext uri="{BB962C8B-B14F-4D97-AF65-F5344CB8AC3E}">
        <p14:creationId xmlns:p14="http://schemas.microsoft.com/office/powerpoint/2010/main" val="168784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blinds(horizontal)">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03" grpId="0" animBg="1"/>
      <p:bldP spid="104" grpId="0" animBg="1"/>
      <p:bldP spid="105" grpId="0" animBg="1"/>
      <p:bldP spid="106" grpId="0" animBg="1"/>
      <p:bldP spid="107" grpId="0" animBg="1"/>
      <p:bldP spid="108" grpId="0" animBg="1"/>
      <p:bldP spid="109" grpId="0" animBg="1"/>
      <p:bldP spid="110" grpId="0"/>
      <p:bldP spid="112" grpId="0"/>
      <p:bldP spid="114"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D4CEB5-0D1E-1849-836B-860814057007}"/>
              </a:ext>
            </a:extLst>
          </p:cNvPr>
          <p:cNvSpPr txBox="1"/>
          <p:nvPr/>
        </p:nvSpPr>
        <p:spPr>
          <a:xfrm>
            <a:off x="728150" y="655678"/>
            <a:ext cx="2484463" cy="461665"/>
          </a:xfrm>
          <a:prstGeom prst="rect">
            <a:avLst/>
          </a:prstGeom>
          <a:noFill/>
        </p:spPr>
        <p:txBody>
          <a:bodyPr wrap="none" rtlCol="0">
            <a:spAutoFit/>
          </a:bodyPr>
          <a:lstStyle/>
          <a:p>
            <a:r>
              <a:rPr lang="en-US" sz="2400" b="1" dirty="0">
                <a:solidFill>
                  <a:srgbClr val="0070C0"/>
                </a:solidFill>
              </a:rPr>
              <a:t>Summary of Costs</a:t>
            </a:r>
          </a:p>
        </p:txBody>
      </p:sp>
      <p:graphicFrame>
        <p:nvGraphicFramePr>
          <p:cNvPr id="5" name="Table 4">
            <a:extLst>
              <a:ext uri="{FF2B5EF4-FFF2-40B4-BE49-F238E27FC236}">
                <a16:creationId xmlns:a16="http://schemas.microsoft.com/office/drawing/2014/main" id="{48DEC00E-867D-4640-B56C-62DAE389420D}"/>
              </a:ext>
            </a:extLst>
          </p:cNvPr>
          <p:cNvGraphicFramePr>
            <a:graphicFrameLocks noGrp="1"/>
          </p:cNvGraphicFramePr>
          <p:nvPr>
            <p:extLst>
              <p:ext uri="{D42A27DB-BD31-4B8C-83A1-F6EECF244321}">
                <p14:modId xmlns:p14="http://schemas.microsoft.com/office/powerpoint/2010/main" val="3414333332"/>
              </p:ext>
            </p:extLst>
          </p:nvPr>
        </p:nvGraphicFramePr>
        <p:xfrm>
          <a:off x="2885834" y="5286025"/>
          <a:ext cx="6984678" cy="949960"/>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738061">
                  <a:extLst>
                    <a:ext uri="{9D8B030D-6E8A-4147-A177-3AD203B41FA5}">
                      <a16:colId xmlns:a16="http://schemas.microsoft.com/office/drawing/2014/main" val="3568057224"/>
                    </a:ext>
                  </a:extLst>
                </a:gridCol>
                <a:gridCol w="1805261">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37084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algn="ctr"/>
                      <a:r>
                        <a:rPr lang="en-US" b="1" i="1" dirty="0">
                          <a:solidFill>
                            <a:srgbClr val="FF0000"/>
                          </a:solidFill>
                        </a:rPr>
                        <a:t>O(K)</a:t>
                      </a:r>
                    </a:p>
                  </a:txBody>
                  <a:tcPr>
                    <a:solidFill>
                      <a:schemeClr val="accent1">
                        <a:lumMod val="20000"/>
                        <a:lumOff val="80000"/>
                      </a:schemeClr>
                    </a:solidFill>
                  </a:tcPr>
                </a:tc>
                <a:tc>
                  <a:txBody>
                    <a:bodyPr/>
                    <a:lstStyle/>
                    <a:p>
                      <a:pPr algn="ctr"/>
                      <a:r>
                        <a:rPr lang="en-US" b="1" i="1" dirty="0">
                          <a:solidFill>
                            <a:schemeClr val="accent2">
                              <a:lumMod val="75000"/>
                            </a:schemeClr>
                          </a:solidFill>
                        </a:rPr>
                        <a:t>O(K</a:t>
                      </a:r>
                      <a:r>
                        <a:rPr lang="en-US" b="1" i="1" baseline="30000" dirty="0">
                          <a:solidFill>
                            <a:schemeClr val="accent2">
                              <a:lumMod val="75000"/>
                            </a:schemeClr>
                          </a:solidFill>
                        </a:rPr>
                        <a:t>2</a:t>
                      </a:r>
                      <a:r>
                        <a:rPr lang="en-US" b="1" i="1" dirty="0">
                          <a:solidFill>
                            <a:schemeClr val="accent2">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2506023447"/>
                  </a:ext>
                </a:extLst>
              </a:tr>
            </a:tbl>
          </a:graphicData>
        </a:graphic>
      </p:graphicFrame>
      <p:sp>
        <p:nvSpPr>
          <p:cNvPr id="7" name="TextBox 6">
            <a:extLst>
              <a:ext uri="{FF2B5EF4-FFF2-40B4-BE49-F238E27FC236}">
                <a16:creationId xmlns:a16="http://schemas.microsoft.com/office/drawing/2014/main" id="{8CEE4989-B275-F244-A9D1-8FEDAC54AC11}"/>
              </a:ext>
            </a:extLst>
          </p:cNvPr>
          <p:cNvSpPr txBox="1"/>
          <p:nvPr/>
        </p:nvSpPr>
        <p:spPr>
          <a:xfrm>
            <a:off x="3223891" y="6308032"/>
            <a:ext cx="6206956" cy="369332"/>
          </a:xfrm>
          <a:prstGeom prst="rect">
            <a:avLst/>
          </a:prstGeom>
          <a:noFill/>
        </p:spPr>
        <p:txBody>
          <a:bodyPr wrap="none" rtlCol="0">
            <a:spAutoFit/>
          </a:bodyPr>
          <a:lstStyle/>
          <a:p>
            <a:r>
              <a:rPr lang="en-US" i="1" dirty="0"/>
              <a:t>K</a:t>
            </a:r>
            <a:r>
              <a:rPr lang="en-US" dirty="0"/>
              <a:t>: block size in terms of number of symbols it is partitioned into.</a:t>
            </a:r>
          </a:p>
        </p:txBody>
      </p:sp>
      <p:sp>
        <p:nvSpPr>
          <p:cNvPr id="8" name="Rectangle 7">
            <a:extLst>
              <a:ext uri="{FF2B5EF4-FFF2-40B4-BE49-F238E27FC236}">
                <a16:creationId xmlns:a16="http://schemas.microsoft.com/office/drawing/2014/main" id="{BC60D088-ED75-6C4A-91CD-11BB1DC5260B}"/>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FF0000"/>
                </a:solidFill>
              </a:rPr>
              <a:t>m1</a:t>
            </a:r>
          </a:p>
        </p:txBody>
      </p:sp>
      <p:sp>
        <p:nvSpPr>
          <p:cNvPr id="9" name="Rectangle 8">
            <a:extLst>
              <a:ext uri="{FF2B5EF4-FFF2-40B4-BE49-F238E27FC236}">
                <a16:creationId xmlns:a16="http://schemas.microsoft.com/office/drawing/2014/main" id="{03DF2B35-B397-D64A-8064-4B5B5689CC5C}"/>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10" name="Rectangle 9">
            <a:extLst>
              <a:ext uri="{FF2B5EF4-FFF2-40B4-BE49-F238E27FC236}">
                <a16:creationId xmlns:a16="http://schemas.microsoft.com/office/drawing/2014/main" id="{1C83A376-B221-D147-85CA-34EBEF8B2663}"/>
              </a:ext>
            </a:extLst>
          </p:cNvPr>
          <p:cNvSpPr/>
          <p:nvPr/>
        </p:nvSpPr>
        <p:spPr>
          <a:xfrm>
            <a:off x="3596909"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11" name="Rectangle 10">
            <a:extLst>
              <a:ext uri="{FF2B5EF4-FFF2-40B4-BE49-F238E27FC236}">
                <a16:creationId xmlns:a16="http://schemas.microsoft.com/office/drawing/2014/main" id="{51D4C5FB-29FE-6941-AD6A-45845D45F2BF}"/>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12" name="Rectangle 11">
            <a:extLst>
              <a:ext uri="{FF2B5EF4-FFF2-40B4-BE49-F238E27FC236}">
                <a16:creationId xmlns:a16="http://schemas.microsoft.com/office/drawing/2014/main" id="{2F53AB27-BF20-4147-879B-9F629AEF1B00}"/>
              </a:ext>
            </a:extLst>
          </p:cNvPr>
          <p:cNvSpPr/>
          <p:nvPr/>
        </p:nvSpPr>
        <p:spPr>
          <a:xfrm>
            <a:off x="6191640"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p1=%^^&amp;*)$</a:t>
            </a:r>
          </a:p>
        </p:txBody>
      </p:sp>
      <p:sp>
        <p:nvSpPr>
          <p:cNvPr id="13" name="Rectangle 12">
            <a:extLst>
              <a:ext uri="{FF2B5EF4-FFF2-40B4-BE49-F238E27FC236}">
                <a16:creationId xmlns:a16="http://schemas.microsoft.com/office/drawing/2014/main" id="{E903286D-D34E-5144-8180-A1D71803FC05}"/>
              </a:ext>
            </a:extLst>
          </p:cNvPr>
          <p:cNvSpPr/>
          <p:nvPr/>
        </p:nvSpPr>
        <p:spPr>
          <a:xfrm>
            <a:off x="7483909"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p2=&amp;^%$%$</a:t>
            </a:r>
          </a:p>
        </p:txBody>
      </p:sp>
      <p:sp>
        <p:nvSpPr>
          <p:cNvPr id="14" name="Rectangle 13">
            <a:extLst>
              <a:ext uri="{FF2B5EF4-FFF2-40B4-BE49-F238E27FC236}">
                <a16:creationId xmlns:a16="http://schemas.microsoft.com/office/drawing/2014/main" id="{0A8D414C-D15E-CF48-959A-93E415738547}"/>
              </a:ext>
            </a:extLst>
          </p:cNvPr>
          <p:cNvSpPr/>
          <p:nvPr/>
        </p:nvSpPr>
        <p:spPr>
          <a:xfrm>
            <a:off x="8776178"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p3=#$%^^&amp;</a:t>
            </a:r>
          </a:p>
        </p:txBody>
      </p:sp>
      <p:sp>
        <p:nvSpPr>
          <p:cNvPr id="15" name="Rectangle 14">
            <a:extLst>
              <a:ext uri="{FF2B5EF4-FFF2-40B4-BE49-F238E27FC236}">
                <a16:creationId xmlns:a16="http://schemas.microsoft.com/office/drawing/2014/main" id="{9D87F4E2-BF22-4E47-A9F1-42EF6EBC9B1B}"/>
              </a:ext>
            </a:extLst>
          </p:cNvPr>
          <p:cNvSpPr/>
          <p:nvPr/>
        </p:nvSpPr>
        <p:spPr>
          <a:xfrm>
            <a:off x="10068447" y="4356349"/>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p4=*&amp;^%$#</a:t>
            </a:r>
          </a:p>
        </p:txBody>
      </p:sp>
      <p:sp>
        <p:nvSpPr>
          <p:cNvPr id="16" name="TextBox 15">
            <a:extLst>
              <a:ext uri="{FF2B5EF4-FFF2-40B4-BE49-F238E27FC236}">
                <a16:creationId xmlns:a16="http://schemas.microsoft.com/office/drawing/2014/main" id="{4248E39E-4D81-B44D-A7A3-F3B0ED3F730E}"/>
              </a:ext>
            </a:extLst>
          </p:cNvPr>
          <p:cNvSpPr txBox="1"/>
          <p:nvPr/>
        </p:nvSpPr>
        <p:spPr>
          <a:xfrm>
            <a:off x="1959216" y="3244333"/>
            <a:ext cx="540533" cy="369332"/>
          </a:xfrm>
          <a:prstGeom prst="rect">
            <a:avLst/>
          </a:prstGeom>
          <a:solidFill>
            <a:schemeClr val="accent6">
              <a:lumMod val="40000"/>
              <a:lumOff val="60000"/>
            </a:schemeClr>
          </a:solidFill>
        </p:spPr>
        <p:txBody>
          <a:bodyPr wrap="square" rtlCol="0">
            <a:spAutoFit/>
          </a:bodyPr>
          <a:lstStyle/>
          <a:p>
            <a:r>
              <a:rPr lang="en-US" dirty="0"/>
              <a:t>h12</a:t>
            </a:r>
          </a:p>
        </p:txBody>
      </p:sp>
      <p:cxnSp>
        <p:nvCxnSpPr>
          <p:cNvPr id="18" name="Elbow Connector 17">
            <a:extLst>
              <a:ext uri="{FF2B5EF4-FFF2-40B4-BE49-F238E27FC236}">
                <a16:creationId xmlns:a16="http://schemas.microsoft.com/office/drawing/2014/main" id="{8F082787-160A-284E-89CA-8223E560D271}"/>
              </a:ext>
            </a:extLst>
          </p:cNvPr>
          <p:cNvCxnSpPr>
            <a:cxnSpLocks/>
            <a:stCxn id="9" idx="0"/>
            <a:endCxn id="16" idx="2"/>
          </p:cNvCxnSpPr>
          <p:nvPr/>
        </p:nvCxnSpPr>
        <p:spPr>
          <a:xfrm rot="16200000" flipV="1">
            <a:off x="2181936" y="3661213"/>
            <a:ext cx="742685" cy="6475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6E6338F-5A7E-B94A-8A49-522D4C73C3C5}"/>
              </a:ext>
            </a:extLst>
          </p:cNvPr>
          <p:cNvSpPr txBox="1"/>
          <p:nvPr/>
        </p:nvSpPr>
        <p:spPr>
          <a:xfrm>
            <a:off x="4561980" y="3244334"/>
            <a:ext cx="540533" cy="369332"/>
          </a:xfrm>
          <a:prstGeom prst="rect">
            <a:avLst/>
          </a:prstGeom>
          <a:solidFill>
            <a:schemeClr val="accent6">
              <a:lumMod val="40000"/>
              <a:lumOff val="60000"/>
            </a:schemeClr>
          </a:solidFill>
        </p:spPr>
        <p:txBody>
          <a:bodyPr wrap="square" rtlCol="0">
            <a:spAutoFit/>
          </a:bodyPr>
          <a:lstStyle/>
          <a:p>
            <a:r>
              <a:rPr lang="en-US" dirty="0"/>
              <a:t>h34</a:t>
            </a:r>
          </a:p>
        </p:txBody>
      </p:sp>
      <p:cxnSp>
        <p:nvCxnSpPr>
          <p:cNvPr id="21" name="Elbow Connector 20">
            <a:extLst>
              <a:ext uri="{FF2B5EF4-FFF2-40B4-BE49-F238E27FC236}">
                <a16:creationId xmlns:a16="http://schemas.microsoft.com/office/drawing/2014/main" id="{4CD1759D-38C3-D443-BACD-B0557A3D4E04}"/>
              </a:ext>
            </a:extLst>
          </p:cNvPr>
          <p:cNvCxnSpPr>
            <a:cxnSpLocks/>
            <a:stCxn id="11" idx="0"/>
            <a:endCxn id="19" idx="2"/>
          </p:cNvCxnSpPr>
          <p:nvPr/>
        </p:nvCxnSpPr>
        <p:spPr>
          <a:xfrm rot="16200000" flipV="1">
            <a:off x="4775588" y="3670326"/>
            <a:ext cx="742683" cy="629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6892F677-D62E-7E46-82D9-3FD04A65289B}"/>
              </a:ext>
            </a:extLst>
          </p:cNvPr>
          <p:cNvCxnSpPr>
            <a:cxnSpLocks/>
            <a:stCxn id="13" idx="0"/>
            <a:endCxn id="24" idx="2"/>
          </p:cNvCxnSpPr>
          <p:nvPr/>
        </p:nvCxnSpPr>
        <p:spPr>
          <a:xfrm rot="16200000" flipV="1">
            <a:off x="7363805" y="3663814"/>
            <a:ext cx="734663" cy="6504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2F907D-9112-0B49-BEE8-9D17E9E97190}"/>
              </a:ext>
            </a:extLst>
          </p:cNvPr>
          <p:cNvSpPr txBox="1"/>
          <p:nvPr/>
        </p:nvSpPr>
        <p:spPr>
          <a:xfrm>
            <a:off x="7135664" y="3252355"/>
            <a:ext cx="540533" cy="369332"/>
          </a:xfrm>
          <a:prstGeom prst="rect">
            <a:avLst/>
          </a:prstGeom>
          <a:solidFill>
            <a:schemeClr val="accent6">
              <a:lumMod val="40000"/>
              <a:lumOff val="60000"/>
            </a:schemeClr>
          </a:solidFill>
        </p:spPr>
        <p:txBody>
          <a:bodyPr wrap="square" rtlCol="0">
            <a:spAutoFit/>
          </a:bodyPr>
          <a:lstStyle/>
          <a:p>
            <a:r>
              <a:rPr lang="en-US" dirty="0"/>
              <a:t>h56</a:t>
            </a:r>
          </a:p>
        </p:txBody>
      </p:sp>
      <p:sp>
        <p:nvSpPr>
          <p:cNvPr id="25" name="TextBox 24">
            <a:extLst>
              <a:ext uri="{FF2B5EF4-FFF2-40B4-BE49-F238E27FC236}">
                <a16:creationId xmlns:a16="http://schemas.microsoft.com/office/drawing/2014/main" id="{E450953D-B624-854C-A4C0-10195BF005DE}"/>
              </a:ext>
            </a:extLst>
          </p:cNvPr>
          <p:cNvSpPr txBox="1"/>
          <p:nvPr/>
        </p:nvSpPr>
        <p:spPr>
          <a:xfrm>
            <a:off x="9692251" y="3252355"/>
            <a:ext cx="540533" cy="369332"/>
          </a:xfrm>
          <a:prstGeom prst="rect">
            <a:avLst/>
          </a:prstGeom>
          <a:solidFill>
            <a:schemeClr val="accent6">
              <a:lumMod val="40000"/>
              <a:lumOff val="60000"/>
            </a:schemeClr>
          </a:solidFill>
        </p:spPr>
        <p:txBody>
          <a:bodyPr wrap="square" rtlCol="0">
            <a:spAutoFit/>
          </a:bodyPr>
          <a:lstStyle/>
          <a:p>
            <a:r>
              <a:rPr lang="en-US" dirty="0"/>
              <a:t>h78</a:t>
            </a:r>
          </a:p>
        </p:txBody>
      </p:sp>
      <p:cxnSp>
        <p:nvCxnSpPr>
          <p:cNvPr id="26" name="Elbow Connector 25">
            <a:extLst>
              <a:ext uri="{FF2B5EF4-FFF2-40B4-BE49-F238E27FC236}">
                <a16:creationId xmlns:a16="http://schemas.microsoft.com/office/drawing/2014/main" id="{A7CDCF9F-76A9-3A4D-9F91-6DB76BDF693A}"/>
              </a:ext>
            </a:extLst>
          </p:cNvPr>
          <p:cNvCxnSpPr>
            <a:cxnSpLocks/>
            <a:stCxn id="14" idx="0"/>
            <a:endCxn id="25" idx="2"/>
          </p:cNvCxnSpPr>
          <p:nvPr/>
        </p:nvCxnSpPr>
        <p:spPr>
          <a:xfrm rot="5400000" flipH="1" flipV="1">
            <a:off x="9288233" y="3682065"/>
            <a:ext cx="734663" cy="6139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4A0B30D-1536-5644-8DBF-C498CB582D7E}"/>
              </a:ext>
            </a:extLst>
          </p:cNvPr>
          <p:cNvSpPr txBox="1"/>
          <p:nvPr/>
        </p:nvSpPr>
        <p:spPr>
          <a:xfrm>
            <a:off x="3149188" y="2316984"/>
            <a:ext cx="796512" cy="369332"/>
          </a:xfrm>
          <a:prstGeom prst="rect">
            <a:avLst/>
          </a:prstGeom>
          <a:solidFill>
            <a:schemeClr val="accent6">
              <a:lumMod val="40000"/>
              <a:lumOff val="60000"/>
            </a:schemeClr>
          </a:solidFill>
        </p:spPr>
        <p:txBody>
          <a:bodyPr wrap="square" rtlCol="0">
            <a:spAutoFit/>
          </a:bodyPr>
          <a:lstStyle/>
          <a:p>
            <a:r>
              <a:rPr lang="en-US" dirty="0"/>
              <a:t>h1234</a:t>
            </a:r>
          </a:p>
        </p:txBody>
      </p:sp>
      <p:sp>
        <p:nvSpPr>
          <p:cNvPr id="29" name="TextBox 28">
            <a:extLst>
              <a:ext uri="{FF2B5EF4-FFF2-40B4-BE49-F238E27FC236}">
                <a16:creationId xmlns:a16="http://schemas.microsoft.com/office/drawing/2014/main" id="{54ED4771-4DFE-154E-9D1E-F986BC5CFC4D}"/>
              </a:ext>
            </a:extLst>
          </p:cNvPr>
          <p:cNvSpPr txBox="1"/>
          <p:nvPr/>
        </p:nvSpPr>
        <p:spPr>
          <a:xfrm>
            <a:off x="8296407" y="2316984"/>
            <a:ext cx="796512" cy="369332"/>
          </a:xfrm>
          <a:prstGeom prst="rect">
            <a:avLst/>
          </a:prstGeom>
          <a:solidFill>
            <a:schemeClr val="accent6">
              <a:lumMod val="40000"/>
              <a:lumOff val="60000"/>
            </a:schemeClr>
          </a:solidFill>
        </p:spPr>
        <p:txBody>
          <a:bodyPr wrap="square" rtlCol="0">
            <a:spAutoFit/>
          </a:bodyPr>
          <a:lstStyle/>
          <a:p>
            <a:r>
              <a:rPr lang="en-US" dirty="0"/>
              <a:t>h5678</a:t>
            </a:r>
          </a:p>
        </p:txBody>
      </p:sp>
      <p:sp>
        <p:nvSpPr>
          <p:cNvPr id="30" name="TextBox 29">
            <a:extLst>
              <a:ext uri="{FF2B5EF4-FFF2-40B4-BE49-F238E27FC236}">
                <a16:creationId xmlns:a16="http://schemas.microsoft.com/office/drawing/2014/main" id="{822C220C-ADE1-CB42-822B-C0D8E56BE22A}"/>
              </a:ext>
            </a:extLst>
          </p:cNvPr>
          <p:cNvSpPr txBox="1"/>
          <p:nvPr/>
        </p:nvSpPr>
        <p:spPr>
          <a:xfrm>
            <a:off x="5806569" y="1356325"/>
            <a:ext cx="578861" cy="369332"/>
          </a:xfrm>
          <a:prstGeom prst="rect">
            <a:avLst/>
          </a:prstGeom>
          <a:solidFill>
            <a:srgbClr val="00B050"/>
          </a:solidFill>
        </p:spPr>
        <p:txBody>
          <a:bodyPr wrap="square" rtlCol="0">
            <a:spAutoFit/>
          </a:bodyPr>
          <a:lstStyle/>
          <a:p>
            <a:r>
              <a:rPr lang="en-US" dirty="0"/>
              <a:t>root</a:t>
            </a:r>
          </a:p>
        </p:txBody>
      </p:sp>
      <p:cxnSp>
        <p:nvCxnSpPr>
          <p:cNvPr id="31" name="Elbow Connector 30">
            <a:extLst>
              <a:ext uri="{FF2B5EF4-FFF2-40B4-BE49-F238E27FC236}">
                <a16:creationId xmlns:a16="http://schemas.microsoft.com/office/drawing/2014/main" id="{C800A810-DAA3-FC4B-A97D-964D9A93CF99}"/>
              </a:ext>
            </a:extLst>
          </p:cNvPr>
          <p:cNvCxnSpPr>
            <a:cxnSpLocks/>
            <a:stCxn id="19" idx="0"/>
            <a:endCxn id="28" idx="2"/>
          </p:cNvCxnSpPr>
          <p:nvPr/>
        </p:nvCxnSpPr>
        <p:spPr>
          <a:xfrm rot="16200000" flipV="1">
            <a:off x="3910837" y="2322923"/>
            <a:ext cx="558018" cy="1284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7C53BD85-0C1D-AF4B-8652-29C8F9775B5C}"/>
              </a:ext>
            </a:extLst>
          </p:cNvPr>
          <p:cNvCxnSpPr>
            <a:cxnSpLocks/>
            <a:stCxn id="16" idx="0"/>
            <a:endCxn id="28" idx="2"/>
          </p:cNvCxnSpPr>
          <p:nvPr/>
        </p:nvCxnSpPr>
        <p:spPr>
          <a:xfrm rot="5400000" flipH="1" flipV="1">
            <a:off x="2609455" y="2306345"/>
            <a:ext cx="558017" cy="1317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BFA6765F-5277-B243-B1C1-588B55F1EAEC}"/>
              </a:ext>
            </a:extLst>
          </p:cNvPr>
          <p:cNvCxnSpPr>
            <a:cxnSpLocks/>
            <a:stCxn id="25" idx="0"/>
            <a:endCxn id="29" idx="2"/>
          </p:cNvCxnSpPr>
          <p:nvPr/>
        </p:nvCxnSpPr>
        <p:spPr>
          <a:xfrm rot="16200000" flipV="1">
            <a:off x="9045572" y="2335408"/>
            <a:ext cx="566039" cy="12678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4C1D343E-2D10-6644-80D6-D2FF881EAA48}"/>
              </a:ext>
            </a:extLst>
          </p:cNvPr>
          <p:cNvCxnSpPr>
            <a:cxnSpLocks/>
            <a:stCxn id="24" idx="0"/>
            <a:endCxn id="29" idx="2"/>
          </p:cNvCxnSpPr>
          <p:nvPr/>
        </p:nvCxnSpPr>
        <p:spPr>
          <a:xfrm rot="5400000" flipH="1" flipV="1">
            <a:off x="7767278" y="2324970"/>
            <a:ext cx="566039" cy="1288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D1B0E5BB-E5AA-764A-BB24-50A40F16ADB7}"/>
              </a:ext>
            </a:extLst>
          </p:cNvPr>
          <p:cNvCxnSpPr>
            <a:cxnSpLocks/>
            <a:stCxn id="29" idx="0"/>
            <a:endCxn id="30" idx="2"/>
          </p:cNvCxnSpPr>
          <p:nvPr/>
        </p:nvCxnSpPr>
        <p:spPr>
          <a:xfrm rot="16200000" flipV="1">
            <a:off x="7099669" y="721989"/>
            <a:ext cx="591327" cy="25986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A935AAC9-FF4C-E440-809F-013A4CD9AE48}"/>
              </a:ext>
            </a:extLst>
          </p:cNvPr>
          <p:cNvCxnSpPr>
            <a:cxnSpLocks/>
            <a:stCxn id="28" idx="0"/>
            <a:endCxn id="30" idx="2"/>
          </p:cNvCxnSpPr>
          <p:nvPr/>
        </p:nvCxnSpPr>
        <p:spPr>
          <a:xfrm rot="5400000" flipH="1" flipV="1">
            <a:off x="4526059" y="747043"/>
            <a:ext cx="591327" cy="2548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588B79B-6DC7-E447-B1E0-6B7FDEB1CF06}"/>
              </a:ext>
            </a:extLst>
          </p:cNvPr>
          <p:cNvSpPr/>
          <p:nvPr/>
        </p:nvSpPr>
        <p:spPr>
          <a:xfrm>
            <a:off x="415669" y="4328102"/>
            <a:ext cx="1855290" cy="4636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E245375-F9B3-8A4A-94C5-C6E64CDB8EDF}"/>
              </a:ext>
            </a:extLst>
          </p:cNvPr>
          <p:cNvSpPr/>
          <p:nvPr/>
        </p:nvSpPr>
        <p:spPr>
          <a:xfrm>
            <a:off x="3563227" y="4312076"/>
            <a:ext cx="1258724" cy="4636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AD389E4-DB4A-BE45-8179-C74063C5FC0A}"/>
              </a:ext>
            </a:extLst>
          </p:cNvPr>
          <p:cNvSpPr/>
          <p:nvPr/>
        </p:nvSpPr>
        <p:spPr>
          <a:xfrm>
            <a:off x="7400923" y="4344011"/>
            <a:ext cx="1346895" cy="51374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4FFCB8D-D99F-AC44-BE8E-EBF4A22C4EA7}"/>
              </a:ext>
            </a:extLst>
          </p:cNvPr>
          <p:cNvSpPr/>
          <p:nvPr/>
        </p:nvSpPr>
        <p:spPr>
          <a:xfrm>
            <a:off x="6059989" y="4250032"/>
            <a:ext cx="1346895" cy="51374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7503CC7-273F-4F41-ABF9-36C450FC7922}"/>
              </a:ext>
            </a:extLst>
          </p:cNvPr>
          <p:cNvSpPr/>
          <p:nvPr/>
        </p:nvSpPr>
        <p:spPr>
          <a:xfrm>
            <a:off x="9967431" y="4343820"/>
            <a:ext cx="1346895" cy="51374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Elbow Connector 57">
            <a:extLst>
              <a:ext uri="{FF2B5EF4-FFF2-40B4-BE49-F238E27FC236}">
                <a16:creationId xmlns:a16="http://schemas.microsoft.com/office/drawing/2014/main" id="{84D6573E-38C9-8647-88E5-080AAC385932}"/>
              </a:ext>
            </a:extLst>
          </p:cNvPr>
          <p:cNvCxnSpPr>
            <a:cxnSpLocks/>
          </p:cNvCxnSpPr>
          <p:nvPr/>
        </p:nvCxnSpPr>
        <p:spPr>
          <a:xfrm flipV="1">
            <a:off x="1755055" y="3601139"/>
            <a:ext cx="474428" cy="378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22D89CA2-2068-C844-8491-43B8CF1B9EEF}"/>
              </a:ext>
            </a:extLst>
          </p:cNvPr>
          <p:cNvCxnSpPr>
            <a:cxnSpLocks/>
          </p:cNvCxnSpPr>
          <p:nvPr/>
        </p:nvCxnSpPr>
        <p:spPr>
          <a:xfrm flipV="1">
            <a:off x="4361078" y="3602725"/>
            <a:ext cx="474428" cy="378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a:extLst>
              <a:ext uri="{FF2B5EF4-FFF2-40B4-BE49-F238E27FC236}">
                <a16:creationId xmlns:a16="http://schemas.microsoft.com/office/drawing/2014/main" id="{0897998C-36CA-4F45-A066-8B7AD84AA85C}"/>
              </a:ext>
            </a:extLst>
          </p:cNvPr>
          <p:cNvCxnSpPr>
            <a:cxnSpLocks/>
          </p:cNvCxnSpPr>
          <p:nvPr/>
        </p:nvCxnSpPr>
        <p:spPr>
          <a:xfrm flipV="1">
            <a:off x="6929582" y="3603630"/>
            <a:ext cx="474428" cy="3780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1A4D06BC-99F0-1B4A-921F-FBB189D3074E}"/>
              </a:ext>
            </a:extLst>
          </p:cNvPr>
          <p:cNvCxnSpPr>
            <a:cxnSpLocks/>
          </p:cNvCxnSpPr>
          <p:nvPr/>
        </p:nvCxnSpPr>
        <p:spPr>
          <a:xfrm rot="10800000">
            <a:off x="9961235" y="3601241"/>
            <a:ext cx="486000" cy="3816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B1E94F6-C02F-7D49-BB95-2DB92A3625B5}"/>
              </a:ext>
            </a:extLst>
          </p:cNvPr>
          <p:cNvSpPr txBox="1"/>
          <p:nvPr/>
        </p:nvSpPr>
        <p:spPr>
          <a:xfrm>
            <a:off x="1318396" y="3807754"/>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63" name="TextBox 62">
            <a:extLst>
              <a:ext uri="{FF2B5EF4-FFF2-40B4-BE49-F238E27FC236}">
                <a16:creationId xmlns:a16="http://schemas.microsoft.com/office/drawing/2014/main" id="{E88BC37A-29ED-214D-A7DF-FF94D13F8193}"/>
              </a:ext>
            </a:extLst>
          </p:cNvPr>
          <p:cNvSpPr txBox="1"/>
          <p:nvPr/>
        </p:nvSpPr>
        <p:spPr>
          <a:xfrm>
            <a:off x="2659586" y="3785275"/>
            <a:ext cx="423514" cy="369332"/>
          </a:xfrm>
          <a:prstGeom prst="rect">
            <a:avLst/>
          </a:prstGeom>
          <a:solidFill>
            <a:schemeClr val="accent6">
              <a:lumMod val="40000"/>
              <a:lumOff val="60000"/>
            </a:schemeClr>
          </a:solidFill>
        </p:spPr>
        <p:txBody>
          <a:bodyPr wrap="none" rtlCol="0">
            <a:spAutoFit/>
          </a:bodyPr>
          <a:lstStyle/>
          <a:p>
            <a:r>
              <a:rPr lang="en-US" dirty="0"/>
              <a:t>h2</a:t>
            </a:r>
          </a:p>
        </p:txBody>
      </p:sp>
      <p:sp>
        <p:nvSpPr>
          <p:cNvPr id="64" name="TextBox 63">
            <a:extLst>
              <a:ext uri="{FF2B5EF4-FFF2-40B4-BE49-F238E27FC236}">
                <a16:creationId xmlns:a16="http://schemas.microsoft.com/office/drawing/2014/main" id="{7AE0A0E5-5A81-6F46-900A-FD8B5711B206}"/>
              </a:ext>
            </a:extLst>
          </p:cNvPr>
          <p:cNvSpPr txBox="1"/>
          <p:nvPr/>
        </p:nvSpPr>
        <p:spPr>
          <a:xfrm>
            <a:off x="3981883" y="3821409"/>
            <a:ext cx="423514" cy="369332"/>
          </a:xfrm>
          <a:prstGeom prst="rect">
            <a:avLst/>
          </a:prstGeom>
          <a:solidFill>
            <a:schemeClr val="accent6">
              <a:lumMod val="40000"/>
              <a:lumOff val="60000"/>
            </a:schemeClr>
          </a:solidFill>
        </p:spPr>
        <p:txBody>
          <a:bodyPr wrap="none" rtlCol="0">
            <a:spAutoFit/>
          </a:bodyPr>
          <a:lstStyle/>
          <a:p>
            <a:r>
              <a:rPr lang="en-US" dirty="0"/>
              <a:t>h3</a:t>
            </a:r>
          </a:p>
        </p:txBody>
      </p:sp>
      <p:sp>
        <p:nvSpPr>
          <p:cNvPr id="65" name="TextBox 64">
            <a:extLst>
              <a:ext uri="{FF2B5EF4-FFF2-40B4-BE49-F238E27FC236}">
                <a16:creationId xmlns:a16="http://schemas.microsoft.com/office/drawing/2014/main" id="{711E66E6-7A21-AF4B-B598-98D88697AD97}"/>
              </a:ext>
            </a:extLst>
          </p:cNvPr>
          <p:cNvSpPr txBox="1"/>
          <p:nvPr/>
        </p:nvSpPr>
        <p:spPr>
          <a:xfrm>
            <a:off x="7900240" y="3824799"/>
            <a:ext cx="423514" cy="369332"/>
          </a:xfrm>
          <a:prstGeom prst="rect">
            <a:avLst/>
          </a:prstGeom>
          <a:solidFill>
            <a:schemeClr val="accent6">
              <a:lumMod val="40000"/>
              <a:lumOff val="60000"/>
            </a:schemeClr>
          </a:solidFill>
        </p:spPr>
        <p:txBody>
          <a:bodyPr wrap="none" rtlCol="0">
            <a:spAutoFit/>
          </a:bodyPr>
          <a:lstStyle/>
          <a:p>
            <a:r>
              <a:rPr lang="en-US" dirty="0"/>
              <a:t>h6</a:t>
            </a:r>
          </a:p>
        </p:txBody>
      </p:sp>
      <p:sp>
        <p:nvSpPr>
          <p:cNvPr id="66" name="TextBox 65">
            <a:extLst>
              <a:ext uri="{FF2B5EF4-FFF2-40B4-BE49-F238E27FC236}">
                <a16:creationId xmlns:a16="http://schemas.microsoft.com/office/drawing/2014/main" id="{45A7B3C9-AA66-D940-90AE-59FDA81DDFC7}"/>
              </a:ext>
            </a:extLst>
          </p:cNvPr>
          <p:cNvSpPr txBox="1"/>
          <p:nvPr/>
        </p:nvSpPr>
        <p:spPr>
          <a:xfrm>
            <a:off x="6571576" y="3847278"/>
            <a:ext cx="423514" cy="369332"/>
          </a:xfrm>
          <a:prstGeom prst="rect">
            <a:avLst/>
          </a:prstGeom>
          <a:solidFill>
            <a:schemeClr val="accent6">
              <a:lumMod val="40000"/>
              <a:lumOff val="60000"/>
            </a:schemeClr>
          </a:solidFill>
        </p:spPr>
        <p:txBody>
          <a:bodyPr wrap="none" rtlCol="0">
            <a:spAutoFit/>
          </a:bodyPr>
          <a:lstStyle/>
          <a:p>
            <a:r>
              <a:rPr lang="en-US" dirty="0"/>
              <a:t>h5</a:t>
            </a:r>
          </a:p>
        </p:txBody>
      </p:sp>
      <p:sp>
        <p:nvSpPr>
          <p:cNvPr id="67" name="TextBox 66">
            <a:extLst>
              <a:ext uri="{FF2B5EF4-FFF2-40B4-BE49-F238E27FC236}">
                <a16:creationId xmlns:a16="http://schemas.microsoft.com/office/drawing/2014/main" id="{6D9A1F6E-5072-1743-84EF-2512DFEC52A8}"/>
              </a:ext>
            </a:extLst>
          </p:cNvPr>
          <p:cNvSpPr txBox="1"/>
          <p:nvPr/>
        </p:nvSpPr>
        <p:spPr>
          <a:xfrm>
            <a:off x="10446616" y="3821409"/>
            <a:ext cx="423514" cy="369332"/>
          </a:xfrm>
          <a:prstGeom prst="rect">
            <a:avLst/>
          </a:prstGeom>
          <a:solidFill>
            <a:schemeClr val="accent6">
              <a:lumMod val="40000"/>
              <a:lumOff val="60000"/>
            </a:schemeClr>
          </a:solidFill>
        </p:spPr>
        <p:txBody>
          <a:bodyPr wrap="none" rtlCol="0">
            <a:spAutoFit/>
          </a:bodyPr>
          <a:lstStyle/>
          <a:p>
            <a:r>
              <a:rPr lang="en-US" dirty="0"/>
              <a:t>h8</a:t>
            </a:r>
          </a:p>
        </p:txBody>
      </p:sp>
      <p:sp>
        <p:nvSpPr>
          <p:cNvPr id="68" name="TextBox 67">
            <a:extLst>
              <a:ext uri="{FF2B5EF4-FFF2-40B4-BE49-F238E27FC236}">
                <a16:creationId xmlns:a16="http://schemas.microsoft.com/office/drawing/2014/main" id="{BBA835BE-104B-D640-A132-E9B416925B32}"/>
              </a:ext>
            </a:extLst>
          </p:cNvPr>
          <p:cNvSpPr txBox="1"/>
          <p:nvPr/>
        </p:nvSpPr>
        <p:spPr>
          <a:xfrm>
            <a:off x="9143004" y="3843888"/>
            <a:ext cx="423514" cy="369332"/>
          </a:xfrm>
          <a:prstGeom prst="rect">
            <a:avLst/>
          </a:prstGeom>
          <a:solidFill>
            <a:schemeClr val="accent6">
              <a:lumMod val="40000"/>
              <a:lumOff val="60000"/>
            </a:schemeClr>
          </a:solidFill>
        </p:spPr>
        <p:txBody>
          <a:bodyPr wrap="none" rtlCol="0">
            <a:spAutoFit/>
          </a:bodyPr>
          <a:lstStyle/>
          <a:p>
            <a:r>
              <a:rPr lang="en-US" dirty="0"/>
              <a:t>h7</a:t>
            </a:r>
          </a:p>
        </p:txBody>
      </p:sp>
      <p:sp>
        <p:nvSpPr>
          <p:cNvPr id="69" name="TextBox 68">
            <a:extLst>
              <a:ext uri="{FF2B5EF4-FFF2-40B4-BE49-F238E27FC236}">
                <a16:creationId xmlns:a16="http://schemas.microsoft.com/office/drawing/2014/main" id="{CE62C582-CC81-3E41-8EE2-2ADD368B3D14}"/>
              </a:ext>
            </a:extLst>
          </p:cNvPr>
          <p:cNvSpPr txBox="1"/>
          <p:nvPr/>
        </p:nvSpPr>
        <p:spPr>
          <a:xfrm>
            <a:off x="1331541" y="3809490"/>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70" name="TextBox 69">
            <a:extLst>
              <a:ext uri="{FF2B5EF4-FFF2-40B4-BE49-F238E27FC236}">
                <a16:creationId xmlns:a16="http://schemas.microsoft.com/office/drawing/2014/main" id="{4B8E3620-27E5-084C-A8C8-5A95C672AF2D}"/>
              </a:ext>
            </a:extLst>
          </p:cNvPr>
          <p:cNvSpPr txBox="1"/>
          <p:nvPr/>
        </p:nvSpPr>
        <p:spPr>
          <a:xfrm>
            <a:off x="5298640" y="3813192"/>
            <a:ext cx="423514" cy="369332"/>
          </a:xfrm>
          <a:prstGeom prst="rect">
            <a:avLst/>
          </a:prstGeom>
          <a:solidFill>
            <a:schemeClr val="accent6">
              <a:lumMod val="40000"/>
              <a:lumOff val="60000"/>
            </a:schemeClr>
          </a:solidFill>
        </p:spPr>
        <p:txBody>
          <a:bodyPr wrap="none" rtlCol="0">
            <a:spAutoFit/>
          </a:bodyPr>
          <a:lstStyle/>
          <a:p>
            <a:r>
              <a:rPr lang="en-US" dirty="0"/>
              <a:t>h4</a:t>
            </a:r>
          </a:p>
        </p:txBody>
      </p:sp>
      <p:sp>
        <p:nvSpPr>
          <p:cNvPr id="71" name="Slide Number Placeholder 70">
            <a:extLst>
              <a:ext uri="{FF2B5EF4-FFF2-40B4-BE49-F238E27FC236}">
                <a16:creationId xmlns:a16="http://schemas.microsoft.com/office/drawing/2014/main" id="{4714381B-14EE-D446-A93C-22C1199D3D10}"/>
              </a:ext>
            </a:extLst>
          </p:cNvPr>
          <p:cNvSpPr>
            <a:spLocks noGrp="1"/>
          </p:cNvSpPr>
          <p:nvPr>
            <p:ph type="sldNum" sz="quarter" idx="12"/>
          </p:nvPr>
        </p:nvSpPr>
        <p:spPr/>
        <p:txBody>
          <a:bodyPr/>
          <a:lstStyle/>
          <a:p>
            <a:fld id="{11F031DC-3D35-0E46-AFD0-4D1C9C204970}" type="slidenum">
              <a:rPr lang="en-US" smtClean="0"/>
              <a:t>15</a:t>
            </a:fld>
            <a:endParaRPr lang="en-US"/>
          </a:p>
        </p:txBody>
      </p:sp>
    </p:spTree>
    <p:extLst>
      <p:ext uri="{BB962C8B-B14F-4D97-AF65-F5344CB8AC3E}">
        <p14:creationId xmlns:p14="http://schemas.microsoft.com/office/powerpoint/2010/main" val="19353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1000"/>
                                        <p:tgtEl>
                                          <p:spTgt spid="58"/>
                                        </p:tgtEl>
                                      </p:cBhvr>
                                    </p:animEffect>
                                  </p:childTnLst>
                                </p:cTn>
                              </p:par>
                              <p:par>
                                <p:cTn id="8" presetID="3"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1000"/>
                                        <p:tgtEl>
                                          <p:spTgt spid="59"/>
                                        </p:tgtEl>
                                      </p:cBhvr>
                                    </p:animEffect>
                                  </p:childTnLst>
                                </p:cTn>
                              </p:par>
                              <p:par>
                                <p:cTn id="11" presetID="3"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1000"/>
                                        <p:tgtEl>
                                          <p:spTgt spid="60"/>
                                        </p:tgtEl>
                                      </p:cBhvr>
                                    </p:animEffect>
                                  </p:childTnLst>
                                </p:cTn>
                              </p:par>
                              <p:par>
                                <p:cTn id="14" presetID="3" presetClass="entr" presetSubtype="1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blinds(horizontal)">
                                      <p:cBhvr>
                                        <p:cTn id="1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125">
            <a:extLst>
              <a:ext uri="{FF2B5EF4-FFF2-40B4-BE49-F238E27FC236}">
                <a16:creationId xmlns:a16="http://schemas.microsoft.com/office/drawing/2014/main" id="{23CB33B5-679D-0848-B3BE-CBF6B64C95A6}"/>
              </a:ext>
            </a:extLst>
          </p:cNvPr>
          <p:cNvCxnSpPr>
            <a:cxnSpLocks/>
            <a:endCxn id="77" idx="2"/>
          </p:cNvCxnSpPr>
          <p:nvPr/>
        </p:nvCxnSpPr>
        <p:spPr>
          <a:xfrm>
            <a:off x="3305037" y="2190284"/>
            <a:ext cx="20807" cy="2856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351DAD0-4AF1-D04F-8EBE-F768D9070738}"/>
              </a:ext>
            </a:extLst>
          </p:cNvPr>
          <p:cNvCxnSpPr>
            <a:cxnSpLocks/>
          </p:cNvCxnSpPr>
          <p:nvPr/>
        </p:nvCxnSpPr>
        <p:spPr>
          <a:xfrm>
            <a:off x="2564700" y="2190285"/>
            <a:ext cx="9525" cy="2856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333B5F4-4B4F-8848-9823-7A6E9D721916}"/>
              </a:ext>
            </a:extLst>
          </p:cNvPr>
          <p:cNvCxnSpPr>
            <a:cxnSpLocks/>
          </p:cNvCxnSpPr>
          <p:nvPr/>
        </p:nvCxnSpPr>
        <p:spPr>
          <a:xfrm>
            <a:off x="1823973" y="2190285"/>
            <a:ext cx="9525" cy="2963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4458686-8E2F-AF4F-9389-393A051B95EB}"/>
              </a:ext>
            </a:extLst>
          </p:cNvPr>
          <p:cNvCxnSpPr>
            <a:cxnSpLocks/>
            <a:endCxn id="77" idx="3"/>
          </p:cNvCxnSpPr>
          <p:nvPr/>
        </p:nvCxnSpPr>
        <p:spPr>
          <a:xfrm>
            <a:off x="821825" y="4873381"/>
            <a:ext cx="2737852" cy="19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BA69204-969D-1544-A413-3D8F9A654461}"/>
              </a:ext>
            </a:extLst>
          </p:cNvPr>
          <p:cNvCxnSpPr>
            <a:cxnSpLocks/>
            <a:endCxn id="73" idx="3"/>
          </p:cNvCxnSpPr>
          <p:nvPr/>
        </p:nvCxnSpPr>
        <p:spPr>
          <a:xfrm>
            <a:off x="783481" y="4072272"/>
            <a:ext cx="2707913" cy="7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29E45A-6CB3-204E-9C5B-D8E545551A89}"/>
              </a:ext>
            </a:extLst>
          </p:cNvPr>
          <p:cNvCxnSpPr>
            <a:cxnSpLocks/>
          </p:cNvCxnSpPr>
          <p:nvPr/>
        </p:nvCxnSpPr>
        <p:spPr>
          <a:xfrm flipV="1">
            <a:off x="795797" y="3231473"/>
            <a:ext cx="2763880" cy="13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7231E55-7E20-C44C-B0ED-86822BB16C27}"/>
              </a:ext>
            </a:extLst>
          </p:cNvPr>
          <p:cNvCxnSpPr>
            <a:cxnSpLocks/>
            <a:endCxn id="65" idx="3"/>
          </p:cNvCxnSpPr>
          <p:nvPr/>
        </p:nvCxnSpPr>
        <p:spPr>
          <a:xfrm flipV="1">
            <a:off x="809151" y="2344174"/>
            <a:ext cx="2694559" cy="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FF0EEFF-E0D3-5B4E-AC92-8660D11183B6}"/>
              </a:ext>
            </a:extLst>
          </p:cNvPr>
          <p:cNvCxnSpPr>
            <a:cxnSpLocks/>
          </p:cNvCxnSpPr>
          <p:nvPr/>
        </p:nvCxnSpPr>
        <p:spPr>
          <a:xfrm flipH="1">
            <a:off x="1079888" y="2152707"/>
            <a:ext cx="2" cy="2963769"/>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close up of a keyboard&#10;&#10;Description generated with high confidence">
            <a:extLst>
              <a:ext uri="{FF2B5EF4-FFF2-40B4-BE49-F238E27FC236}">
                <a16:creationId xmlns:a16="http://schemas.microsoft.com/office/drawing/2014/main" id="{606BA80D-6133-454B-88E0-C628EE042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45" y="2121593"/>
            <a:ext cx="2790596" cy="3025995"/>
          </a:xfrm>
          <a:prstGeom prst="rect">
            <a:avLst/>
          </a:prstGeom>
        </p:spPr>
      </p:pic>
      <p:sp>
        <p:nvSpPr>
          <p:cNvPr id="36" name="TextBox 35">
            <a:extLst>
              <a:ext uri="{FF2B5EF4-FFF2-40B4-BE49-F238E27FC236}">
                <a16:creationId xmlns:a16="http://schemas.microsoft.com/office/drawing/2014/main" id="{88A14D31-8AFC-4BBA-85DA-9D8EC59CDFD5}"/>
              </a:ext>
            </a:extLst>
          </p:cNvPr>
          <p:cNvSpPr txBox="1"/>
          <p:nvPr/>
        </p:nvSpPr>
        <p:spPr>
          <a:xfrm>
            <a:off x="809151" y="1425544"/>
            <a:ext cx="550151" cy="369332"/>
          </a:xfrm>
          <a:prstGeom prst="rect">
            <a:avLst/>
          </a:prstGeom>
          <a:noFill/>
        </p:spPr>
        <p:txBody>
          <a:bodyPr wrap="none" rtlCol="0">
            <a:spAutoFit/>
          </a:bodyPr>
          <a:lstStyle/>
          <a:p>
            <a:r>
              <a:rPr lang="en-AU" dirty="0">
                <a:solidFill>
                  <a:srgbClr val="00B050"/>
                </a:solidFill>
              </a:rPr>
              <a:t>CR1</a:t>
            </a:r>
          </a:p>
        </p:txBody>
      </p:sp>
      <p:sp>
        <p:nvSpPr>
          <p:cNvPr id="62" name="TextBox 61">
            <a:extLst>
              <a:ext uri="{FF2B5EF4-FFF2-40B4-BE49-F238E27FC236}">
                <a16:creationId xmlns:a16="http://schemas.microsoft.com/office/drawing/2014/main" id="{15970E9E-27B6-4DDC-BDE7-317C3D0AA67E}"/>
              </a:ext>
            </a:extLst>
          </p:cNvPr>
          <p:cNvSpPr txBox="1"/>
          <p:nvPr/>
        </p:nvSpPr>
        <p:spPr>
          <a:xfrm>
            <a:off x="859846" y="2190285"/>
            <a:ext cx="440087" cy="307777"/>
          </a:xfrm>
          <a:prstGeom prst="rect">
            <a:avLst/>
          </a:prstGeom>
          <a:noFill/>
        </p:spPr>
        <p:txBody>
          <a:bodyPr wrap="square" rtlCol="0">
            <a:spAutoFit/>
          </a:bodyPr>
          <a:lstStyle/>
          <a:p>
            <a:r>
              <a:rPr lang="en-AU" sz="1400" dirty="0"/>
              <a:t>m1</a:t>
            </a:r>
          </a:p>
        </p:txBody>
      </p:sp>
      <p:sp>
        <p:nvSpPr>
          <p:cNvPr id="63" name="TextBox 62">
            <a:extLst>
              <a:ext uri="{FF2B5EF4-FFF2-40B4-BE49-F238E27FC236}">
                <a16:creationId xmlns:a16="http://schemas.microsoft.com/office/drawing/2014/main" id="{53FF285C-2379-4527-8080-E2CE83950C18}"/>
              </a:ext>
            </a:extLst>
          </p:cNvPr>
          <p:cNvSpPr txBox="1"/>
          <p:nvPr/>
        </p:nvSpPr>
        <p:spPr>
          <a:xfrm>
            <a:off x="1605361" y="2190285"/>
            <a:ext cx="440087" cy="307777"/>
          </a:xfrm>
          <a:prstGeom prst="rect">
            <a:avLst/>
          </a:prstGeom>
          <a:noFill/>
        </p:spPr>
        <p:txBody>
          <a:bodyPr wrap="square" rtlCol="0">
            <a:spAutoFit/>
          </a:bodyPr>
          <a:lstStyle/>
          <a:p>
            <a:r>
              <a:rPr lang="en-AU" sz="1400" dirty="0"/>
              <a:t>m2</a:t>
            </a:r>
          </a:p>
        </p:txBody>
      </p:sp>
      <p:sp>
        <p:nvSpPr>
          <p:cNvPr id="64" name="TextBox 63">
            <a:extLst>
              <a:ext uri="{FF2B5EF4-FFF2-40B4-BE49-F238E27FC236}">
                <a16:creationId xmlns:a16="http://schemas.microsoft.com/office/drawing/2014/main" id="{4A6F57A4-4F41-41F4-8995-3C756D4CF508}"/>
              </a:ext>
            </a:extLst>
          </p:cNvPr>
          <p:cNvSpPr txBox="1"/>
          <p:nvPr/>
        </p:nvSpPr>
        <p:spPr>
          <a:xfrm>
            <a:off x="2392548" y="2190285"/>
            <a:ext cx="361707" cy="307777"/>
          </a:xfrm>
          <a:prstGeom prst="rect">
            <a:avLst/>
          </a:prstGeom>
          <a:noFill/>
        </p:spPr>
        <p:txBody>
          <a:bodyPr wrap="square" rtlCol="0">
            <a:spAutoFit/>
          </a:bodyPr>
          <a:lstStyle/>
          <a:p>
            <a:r>
              <a:rPr lang="en-AU" sz="1400" dirty="0"/>
              <a:t>c1</a:t>
            </a:r>
          </a:p>
        </p:txBody>
      </p:sp>
      <p:sp>
        <p:nvSpPr>
          <p:cNvPr id="65" name="TextBox 64">
            <a:extLst>
              <a:ext uri="{FF2B5EF4-FFF2-40B4-BE49-F238E27FC236}">
                <a16:creationId xmlns:a16="http://schemas.microsoft.com/office/drawing/2014/main" id="{5EB2B708-6ED4-4E03-9457-316BA1003337}"/>
              </a:ext>
            </a:extLst>
          </p:cNvPr>
          <p:cNvSpPr txBox="1"/>
          <p:nvPr/>
        </p:nvSpPr>
        <p:spPr>
          <a:xfrm>
            <a:off x="3142003" y="2190285"/>
            <a:ext cx="361707" cy="307777"/>
          </a:xfrm>
          <a:prstGeom prst="rect">
            <a:avLst/>
          </a:prstGeom>
          <a:noFill/>
        </p:spPr>
        <p:txBody>
          <a:bodyPr wrap="square" rtlCol="0">
            <a:spAutoFit/>
          </a:bodyPr>
          <a:lstStyle/>
          <a:p>
            <a:r>
              <a:rPr lang="en-AU" sz="1400" dirty="0"/>
              <a:t>c2</a:t>
            </a:r>
          </a:p>
        </p:txBody>
      </p:sp>
      <p:sp>
        <p:nvSpPr>
          <p:cNvPr id="66" name="TextBox 65">
            <a:extLst>
              <a:ext uri="{FF2B5EF4-FFF2-40B4-BE49-F238E27FC236}">
                <a16:creationId xmlns:a16="http://schemas.microsoft.com/office/drawing/2014/main" id="{C2630E1B-3114-4975-93DD-757882B2FE26}"/>
              </a:ext>
            </a:extLst>
          </p:cNvPr>
          <p:cNvSpPr txBox="1"/>
          <p:nvPr/>
        </p:nvSpPr>
        <p:spPr>
          <a:xfrm>
            <a:off x="839406" y="3086468"/>
            <a:ext cx="440087" cy="307777"/>
          </a:xfrm>
          <a:prstGeom prst="rect">
            <a:avLst/>
          </a:prstGeom>
          <a:noFill/>
        </p:spPr>
        <p:txBody>
          <a:bodyPr wrap="square" rtlCol="0">
            <a:spAutoFit/>
          </a:bodyPr>
          <a:lstStyle/>
          <a:p>
            <a:r>
              <a:rPr lang="en-AU" sz="1400" dirty="0"/>
              <a:t>m3</a:t>
            </a:r>
          </a:p>
        </p:txBody>
      </p:sp>
      <p:sp>
        <p:nvSpPr>
          <p:cNvPr id="67" name="TextBox 66">
            <a:extLst>
              <a:ext uri="{FF2B5EF4-FFF2-40B4-BE49-F238E27FC236}">
                <a16:creationId xmlns:a16="http://schemas.microsoft.com/office/drawing/2014/main" id="{5D4ACA75-DED5-469E-9676-3F67185BEE95}"/>
              </a:ext>
            </a:extLst>
          </p:cNvPr>
          <p:cNvSpPr txBox="1"/>
          <p:nvPr/>
        </p:nvSpPr>
        <p:spPr>
          <a:xfrm>
            <a:off x="1598659" y="3091220"/>
            <a:ext cx="440087" cy="307777"/>
          </a:xfrm>
          <a:prstGeom prst="rect">
            <a:avLst/>
          </a:prstGeom>
          <a:noFill/>
        </p:spPr>
        <p:txBody>
          <a:bodyPr wrap="square" rtlCol="0">
            <a:spAutoFit/>
          </a:bodyPr>
          <a:lstStyle/>
          <a:p>
            <a:r>
              <a:rPr lang="en-AU" sz="1400" dirty="0"/>
              <a:t>m4</a:t>
            </a:r>
          </a:p>
        </p:txBody>
      </p:sp>
      <p:sp>
        <p:nvSpPr>
          <p:cNvPr id="68" name="TextBox 67">
            <a:extLst>
              <a:ext uri="{FF2B5EF4-FFF2-40B4-BE49-F238E27FC236}">
                <a16:creationId xmlns:a16="http://schemas.microsoft.com/office/drawing/2014/main" id="{0B8FB83A-3ACB-4450-82AD-AD948A8D633F}"/>
              </a:ext>
            </a:extLst>
          </p:cNvPr>
          <p:cNvSpPr txBox="1"/>
          <p:nvPr/>
        </p:nvSpPr>
        <p:spPr>
          <a:xfrm>
            <a:off x="2377425" y="3088444"/>
            <a:ext cx="361707" cy="307777"/>
          </a:xfrm>
          <a:prstGeom prst="rect">
            <a:avLst/>
          </a:prstGeom>
          <a:noFill/>
        </p:spPr>
        <p:txBody>
          <a:bodyPr wrap="square" rtlCol="0">
            <a:spAutoFit/>
          </a:bodyPr>
          <a:lstStyle/>
          <a:p>
            <a:r>
              <a:rPr lang="en-AU" sz="1400" dirty="0"/>
              <a:t>c3</a:t>
            </a:r>
          </a:p>
        </p:txBody>
      </p:sp>
      <p:sp>
        <p:nvSpPr>
          <p:cNvPr id="69" name="TextBox 68">
            <a:extLst>
              <a:ext uri="{FF2B5EF4-FFF2-40B4-BE49-F238E27FC236}">
                <a16:creationId xmlns:a16="http://schemas.microsoft.com/office/drawing/2014/main" id="{20E19389-2A27-4DCA-8E71-6B9CBAD992E3}"/>
              </a:ext>
            </a:extLst>
          </p:cNvPr>
          <p:cNvSpPr txBox="1"/>
          <p:nvPr/>
        </p:nvSpPr>
        <p:spPr>
          <a:xfrm>
            <a:off x="3146929" y="3077983"/>
            <a:ext cx="361707" cy="307777"/>
          </a:xfrm>
          <a:prstGeom prst="rect">
            <a:avLst/>
          </a:prstGeom>
          <a:noFill/>
        </p:spPr>
        <p:txBody>
          <a:bodyPr wrap="square" rtlCol="0">
            <a:spAutoFit/>
          </a:bodyPr>
          <a:lstStyle/>
          <a:p>
            <a:r>
              <a:rPr lang="en-AU" sz="1400" dirty="0"/>
              <a:t>c4</a:t>
            </a:r>
          </a:p>
        </p:txBody>
      </p:sp>
      <p:sp>
        <p:nvSpPr>
          <p:cNvPr id="70" name="TextBox 69">
            <a:extLst>
              <a:ext uri="{FF2B5EF4-FFF2-40B4-BE49-F238E27FC236}">
                <a16:creationId xmlns:a16="http://schemas.microsoft.com/office/drawing/2014/main" id="{AD3E380E-0FD5-45FC-8A7F-1B0052D5256E}"/>
              </a:ext>
            </a:extLst>
          </p:cNvPr>
          <p:cNvSpPr txBox="1"/>
          <p:nvPr/>
        </p:nvSpPr>
        <p:spPr>
          <a:xfrm>
            <a:off x="889510" y="3911646"/>
            <a:ext cx="361707" cy="307777"/>
          </a:xfrm>
          <a:prstGeom prst="rect">
            <a:avLst/>
          </a:prstGeom>
          <a:noFill/>
        </p:spPr>
        <p:txBody>
          <a:bodyPr wrap="square" rtlCol="0">
            <a:spAutoFit/>
          </a:bodyPr>
          <a:lstStyle/>
          <a:p>
            <a:r>
              <a:rPr lang="en-AU" sz="1400" dirty="0"/>
              <a:t>c5</a:t>
            </a:r>
          </a:p>
        </p:txBody>
      </p:sp>
      <p:sp>
        <p:nvSpPr>
          <p:cNvPr id="71" name="TextBox 70">
            <a:extLst>
              <a:ext uri="{FF2B5EF4-FFF2-40B4-BE49-F238E27FC236}">
                <a16:creationId xmlns:a16="http://schemas.microsoft.com/office/drawing/2014/main" id="{A1B46745-62E7-42C3-839F-C2C854BB6D1A}"/>
              </a:ext>
            </a:extLst>
          </p:cNvPr>
          <p:cNvSpPr txBox="1"/>
          <p:nvPr/>
        </p:nvSpPr>
        <p:spPr>
          <a:xfrm>
            <a:off x="1646139" y="3926109"/>
            <a:ext cx="361707" cy="307777"/>
          </a:xfrm>
          <a:prstGeom prst="rect">
            <a:avLst/>
          </a:prstGeom>
          <a:noFill/>
        </p:spPr>
        <p:txBody>
          <a:bodyPr wrap="square" rtlCol="0">
            <a:spAutoFit/>
          </a:bodyPr>
          <a:lstStyle/>
          <a:p>
            <a:r>
              <a:rPr lang="en-AU" sz="1400" dirty="0"/>
              <a:t>c6</a:t>
            </a:r>
          </a:p>
        </p:txBody>
      </p:sp>
      <p:sp>
        <p:nvSpPr>
          <p:cNvPr id="72" name="TextBox 71">
            <a:extLst>
              <a:ext uri="{FF2B5EF4-FFF2-40B4-BE49-F238E27FC236}">
                <a16:creationId xmlns:a16="http://schemas.microsoft.com/office/drawing/2014/main" id="{BA3623BB-D2DD-46B6-9A7A-09AAFD160F18}"/>
              </a:ext>
            </a:extLst>
          </p:cNvPr>
          <p:cNvSpPr txBox="1"/>
          <p:nvPr/>
        </p:nvSpPr>
        <p:spPr>
          <a:xfrm>
            <a:off x="2396554" y="3920518"/>
            <a:ext cx="361707" cy="307777"/>
          </a:xfrm>
          <a:prstGeom prst="rect">
            <a:avLst/>
          </a:prstGeom>
          <a:noFill/>
        </p:spPr>
        <p:txBody>
          <a:bodyPr wrap="square" rtlCol="0">
            <a:spAutoFit/>
          </a:bodyPr>
          <a:lstStyle/>
          <a:p>
            <a:r>
              <a:rPr lang="en-AU" sz="1400" dirty="0"/>
              <a:t>c7</a:t>
            </a:r>
          </a:p>
        </p:txBody>
      </p:sp>
      <p:sp>
        <p:nvSpPr>
          <p:cNvPr id="73" name="TextBox 72">
            <a:extLst>
              <a:ext uri="{FF2B5EF4-FFF2-40B4-BE49-F238E27FC236}">
                <a16:creationId xmlns:a16="http://schemas.microsoft.com/office/drawing/2014/main" id="{88F50E74-50BE-4DB6-A65A-720897703A00}"/>
              </a:ext>
            </a:extLst>
          </p:cNvPr>
          <p:cNvSpPr txBox="1"/>
          <p:nvPr/>
        </p:nvSpPr>
        <p:spPr>
          <a:xfrm>
            <a:off x="3129687" y="3926109"/>
            <a:ext cx="361707" cy="307777"/>
          </a:xfrm>
          <a:prstGeom prst="rect">
            <a:avLst/>
          </a:prstGeom>
          <a:noFill/>
        </p:spPr>
        <p:txBody>
          <a:bodyPr wrap="square" rtlCol="0">
            <a:spAutoFit/>
          </a:bodyPr>
          <a:lstStyle/>
          <a:p>
            <a:r>
              <a:rPr lang="en-AU" sz="1400" dirty="0"/>
              <a:t>c8</a:t>
            </a:r>
          </a:p>
        </p:txBody>
      </p:sp>
      <p:sp>
        <p:nvSpPr>
          <p:cNvPr id="74" name="TextBox 73">
            <a:extLst>
              <a:ext uri="{FF2B5EF4-FFF2-40B4-BE49-F238E27FC236}">
                <a16:creationId xmlns:a16="http://schemas.microsoft.com/office/drawing/2014/main" id="{B07C7201-4CE0-463A-877F-86187BA5F3EA}"/>
              </a:ext>
            </a:extLst>
          </p:cNvPr>
          <p:cNvSpPr txBox="1"/>
          <p:nvPr/>
        </p:nvSpPr>
        <p:spPr>
          <a:xfrm>
            <a:off x="876984" y="4736824"/>
            <a:ext cx="361707" cy="307777"/>
          </a:xfrm>
          <a:prstGeom prst="rect">
            <a:avLst/>
          </a:prstGeom>
          <a:noFill/>
        </p:spPr>
        <p:txBody>
          <a:bodyPr wrap="square" rtlCol="0">
            <a:spAutoFit/>
          </a:bodyPr>
          <a:lstStyle/>
          <a:p>
            <a:r>
              <a:rPr lang="en-AU" sz="1400" dirty="0"/>
              <a:t>c9</a:t>
            </a:r>
          </a:p>
        </p:txBody>
      </p:sp>
      <p:sp>
        <p:nvSpPr>
          <p:cNvPr id="75" name="TextBox 74">
            <a:extLst>
              <a:ext uri="{FF2B5EF4-FFF2-40B4-BE49-F238E27FC236}">
                <a16:creationId xmlns:a16="http://schemas.microsoft.com/office/drawing/2014/main" id="{40962977-4045-40CD-A8A3-80090D192500}"/>
              </a:ext>
            </a:extLst>
          </p:cNvPr>
          <p:cNvSpPr txBox="1"/>
          <p:nvPr/>
        </p:nvSpPr>
        <p:spPr>
          <a:xfrm>
            <a:off x="1588143" y="4735946"/>
            <a:ext cx="467666" cy="307777"/>
          </a:xfrm>
          <a:prstGeom prst="rect">
            <a:avLst/>
          </a:prstGeom>
          <a:noFill/>
        </p:spPr>
        <p:txBody>
          <a:bodyPr wrap="square" rtlCol="0">
            <a:spAutoFit/>
          </a:bodyPr>
          <a:lstStyle/>
          <a:p>
            <a:r>
              <a:rPr lang="en-AU" sz="1400" dirty="0"/>
              <a:t>c10</a:t>
            </a:r>
          </a:p>
        </p:txBody>
      </p:sp>
      <p:sp>
        <p:nvSpPr>
          <p:cNvPr id="76" name="TextBox 75">
            <a:extLst>
              <a:ext uri="{FF2B5EF4-FFF2-40B4-BE49-F238E27FC236}">
                <a16:creationId xmlns:a16="http://schemas.microsoft.com/office/drawing/2014/main" id="{AD38E05B-B4D9-4659-848F-676F995312E1}"/>
              </a:ext>
            </a:extLst>
          </p:cNvPr>
          <p:cNvSpPr txBox="1"/>
          <p:nvPr/>
        </p:nvSpPr>
        <p:spPr>
          <a:xfrm>
            <a:off x="2341342" y="4735946"/>
            <a:ext cx="467666" cy="307777"/>
          </a:xfrm>
          <a:prstGeom prst="rect">
            <a:avLst/>
          </a:prstGeom>
          <a:noFill/>
        </p:spPr>
        <p:txBody>
          <a:bodyPr wrap="square" rtlCol="0">
            <a:spAutoFit/>
          </a:bodyPr>
          <a:lstStyle/>
          <a:p>
            <a:r>
              <a:rPr lang="en-AU" sz="1400" dirty="0"/>
              <a:t>c11</a:t>
            </a:r>
          </a:p>
        </p:txBody>
      </p:sp>
      <p:sp>
        <p:nvSpPr>
          <p:cNvPr id="77" name="TextBox 76">
            <a:extLst>
              <a:ext uri="{FF2B5EF4-FFF2-40B4-BE49-F238E27FC236}">
                <a16:creationId xmlns:a16="http://schemas.microsoft.com/office/drawing/2014/main" id="{92957164-0900-4EA4-8723-3D4B66E5CD8C}"/>
              </a:ext>
            </a:extLst>
          </p:cNvPr>
          <p:cNvSpPr txBox="1"/>
          <p:nvPr/>
        </p:nvSpPr>
        <p:spPr>
          <a:xfrm>
            <a:off x="3092011" y="4739096"/>
            <a:ext cx="467666" cy="307777"/>
          </a:xfrm>
          <a:prstGeom prst="rect">
            <a:avLst/>
          </a:prstGeom>
          <a:noFill/>
        </p:spPr>
        <p:txBody>
          <a:bodyPr wrap="square" rtlCol="0">
            <a:spAutoFit/>
          </a:bodyPr>
          <a:lstStyle/>
          <a:p>
            <a:r>
              <a:rPr lang="en-AU" sz="1400" dirty="0"/>
              <a:t>c12</a:t>
            </a:r>
          </a:p>
        </p:txBody>
      </p:sp>
      <p:sp>
        <p:nvSpPr>
          <p:cNvPr id="100" name="TextBox 99">
            <a:extLst>
              <a:ext uri="{FF2B5EF4-FFF2-40B4-BE49-F238E27FC236}">
                <a16:creationId xmlns:a16="http://schemas.microsoft.com/office/drawing/2014/main" id="{4F2AFE29-2CBC-4DAD-B9A9-BE6D59D41E78}"/>
              </a:ext>
            </a:extLst>
          </p:cNvPr>
          <p:cNvSpPr txBox="1"/>
          <p:nvPr/>
        </p:nvSpPr>
        <p:spPr>
          <a:xfrm>
            <a:off x="434525" y="356918"/>
            <a:ext cx="4041684" cy="461665"/>
          </a:xfrm>
          <a:prstGeom prst="rect">
            <a:avLst/>
          </a:prstGeom>
          <a:noFill/>
        </p:spPr>
        <p:txBody>
          <a:bodyPr wrap="none" rtlCol="0">
            <a:spAutoFit/>
          </a:bodyPr>
          <a:lstStyle/>
          <a:p>
            <a:r>
              <a:rPr lang="en-AU" sz="2400" b="1" dirty="0">
                <a:solidFill>
                  <a:srgbClr val="0070C0"/>
                </a:solidFill>
              </a:rPr>
              <a:t>2D-RS: Divide and Conquer [1]</a:t>
            </a:r>
          </a:p>
        </p:txBody>
      </p:sp>
      <p:sp>
        <p:nvSpPr>
          <p:cNvPr id="81" name="TextBox 80">
            <a:extLst>
              <a:ext uri="{FF2B5EF4-FFF2-40B4-BE49-F238E27FC236}">
                <a16:creationId xmlns:a16="http://schemas.microsoft.com/office/drawing/2014/main" id="{CDF92FF2-FB3A-D246-93F7-B79E5B7AA9FB}"/>
              </a:ext>
            </a:extLst>
          </p:cNvPr>
          <p:cNvSpPr txBox="1"/>
          <p:nvPr/>
        </p:nvSpPr>
        <p:spPr>
          <a:xfrm>
            <a:off x="1571348" y="1421072"/>
            <a:ext cx="550151" cy="369332"/>
          </a:xfrm>
          <a:prstGeom prst="rect">
            <a:avLst/>
          </a:prstGeom>
          <a:noFill/>
        </p:spPr>
        <p:txBody>
          <a:bodyPr wrap="none" rtlCol="0">
            <a:spAutoFit/>
          </a:bodyPr>
          <a:lstStyle/>
          <a:p>
            <a:r>
              <a:rPr lang="en-AU" dirty="0">
                <a:solidFill>
                  <a:srgbClr val="00B050"/>
                </a:solidFill>
              </a:rPr>
              <a:t>CR2</a:t>
            </a:r>
          </a:p>
        </p:txBody>
      </p:sp>
      <p:sp>
        <p:nvSpPr>
          <p:cNvPr id="83" name="TextBox 82">
            <a:extLst>
              <a:ext uri="{FF2B5EF4-FFF2-40B4-BE49-F238E27FC236}">
                <a16:creationId xmlns:a16="http://schemas.microsoft.com/office/drawing/2014/main" id="{2DCD35A4-2B53-4041-BCB0-A344A0F12854}"/>
              </a:ext>
            </a:extLst>
          </p:cNvPr>
          <p:cNvSpPr txBox="1"/>
          <p:nvPr/>
        </p:nvSpPr>
        <p:spPr>
          <a:xfrm>
            <a:off x="2349800" y="1424911"/>
            <a:ext cx="550151" cy="369332"/>
          </a:xfrm>
          <a:prstGeom prst="rect">
            <a:avLst/>
          </a:prstGeom>
          <a:noFill/>
        </p:spPr>
        <p:txBody>
          <a:bodyPr wrap="none" rtlCol="0">
            <a:spAutoFit/>
          </a:bodyPr>
          <a:lstStyle/>
          <a:p>
            <a:r>
              <a:rPr lang="en-AU" dirty="0">
                <a:solidFill>
                  <a:srgbClr val="00B050"/>
                </a:solidFill>
              </a:rPr>
              <a:t>CR3</a:t>
            </a:r>
          </a:p>
        </p:txBody>
      </p:sp>
      <p:sp>
        <p:nvSpPr>
          <p:cNvPr id="85" name="TextBox 84">
            <a:extLst>
              <a:ext uri="{FF2B5EF4-FFF2-40B4-BE49-F238E27FC236}">
                <a16:creationId xmlns:a16="http://schemas.microsoft.com/office/drawing/2014/main" id="{6A697F37-8A2D-4C40-9002-476F7C83303F}"/>
              </a:ext>
            </a:extLst>
          </p:cNvPr>
          <p:cNvSpPr txBox="1"/>
          <p:nvPr/>
        </p:nvSpPr>
        <p:spPr>
          <a:xfrm>
            <a:off x="3011594" y="1420521"/>
            <a:ext cx="550151" cy="369332"/>
          </a:xfrm>
          <a:prstGeom prst="rect">
            <a:avLst/>
          </a:prstGeom>
          <a:noFill/>
        </p:spPr>
        <p:txBody>
          <a:bodyPr wrap="none" rtlCol="0">
            <a:spAutoFit/>
          </a:bodyPr>
          <a:lstStyle/>
          <a:p>
            <a:r>
              <a:rPr lang="en-AU" dirty="0">
                <a:solidFill>
                  <a:srgbClr val="00B050"/>
                </a:solidFill>
              </a:rPr>
              <a:t>CR4</a:t>
            </a:r>
          </a:p>
        </p:txBody>
      </p:sp>
      <p:sp>
        <p:nvSpPr>
          <p:cNvPr id="87" name="TextBox 86">
            <a:extLst>
              <a:ext uri="{FF2B5EF4-FFF2-40B4-BE49-F238E27FC236}">
                <a16:creationId xmlns:a16="http://schemas.microsoft.com/office/drawing/2014/main" id="{B04E26A4-48A5-9B4D-B535-7100A8191A62}"/>
              </a:ext>
            </a:extLst>
          </p:cNvPr>
          <p:cNvSpPr txBox="1"/>
          <p:nvPr/>
        </p:nvSpPr>
        <p:spPr>
          <a:xfrm>
            <a:off x="3958645" y="2153136"/>
            <a:ext cx="551754" cy="369332"/>
          </a:xfrm>
          <a:prstGeom prst="rect">
            <a:avLst/>
          </a:prstGeom>
          <a:noFill/>
        </p:spPr>
        <p:txBody>
          <a:bodyPr wrap="none" rtlCol="0">
            <a:spAutoFit/>
          </a:bodyPr>
          <a:lstStyle/>
          <a:p>
            <a:r>
              <a:rPr lang="en-AU" dirty="0">
                <a:solidFill>
                  <a:srgbClr val="00B050"/>
                </a:solidFill>
              </a:rPr>
              <a:t>RR1</a:t>
            </a:r>
          </a:p>
        </p:txBody>
      </p:sp>
      <p:sp>
        <p:nvSpPr>
          <p:cNvPr id="88" name="TextBox 87">
            <a:extLst>
              <a:ext uri="{FF2B5EF4-FFF2-40B4-BE49-F238E27FC236}">
                <a16:creationId xmlns:a16="http://schemas.microsoft.com/office/drawing/2014/main" id="{1B00906D-CC78-0A47-BD1D-7636C24D40AD}"/>
              </a:ext>
            </a:extLst>
          </p:cNvPr>
          <p:cNvSpPr txBox="1"/>
          <p:nvPr/>
        </p:nvSpPr>
        <p:spPr>
          <a:xfrm>
            <a:off x="3940679" y="3024913"/>
            <a:ext cx="551754" cy="369332"/>
          </a:xfrm>
          <a:prstGeom prst="rect">
            <a:avLst/>
          </a:prstGeom>
          <a:noFill/>
        </p:spPr>
        <p:txBody>
          <a:bodyPr wrap="none" rtlCol="0">
            <a:spAutoFit/>
          </a:bodyPr>
          <a:lstStyle/>
          <a:p>
            <a:r>
              <a:rPr lang="en-AU" dirty="0">
                <a:solidFill>
                  <a:srgbClr val="00B050"/>
                </a:solidFill>
              </a:rPr>
              <a:t>RR2</a:t>
            </a:r>
          </a:p>
        </p:txBody>
      </p:sp>
      <p:sp>
        <p:nvSpPr>
          <p:cNvPr id="101" name="TextBox 100">
            <a:extLst>
              <a:ext uri="{FF2B5EF4-FFF2-40B4-BE49-F238E27FC236}">
                <a16:creationId xmlns:a16="http://schemas.microsoft.com/office/drawing/2014/main" id="{1E820B47-8F52-2B45-A6B2-011A118880BA}"/>
              </a:ext>
            </a:extLst>
          </p:cNvPr>
          <p:cNvSpPr txBox="1"/>
          <p:nvPr/>
        </p:nvSpPr>
        <p:spPr>
          <a:xfrm>
            <a:off x="3940129" y="3906789"/>
            <a:ext cx="551754" cy="369332"/>
          </a:xfrm>
          <a:prstGeom prst="rect">
            <a:avLst/>
          </a:prstGeom>
          <a:noFill/>
        </p:spPr>
        <p:txBody>
          <a:bodyPr wrap="none" rtlCol="0">
            <a:spAutoFit/>
          </a:bodyPr>
          <a:lstStyle/>
          <a:p>
            <a:r>
              <a:rPr lang="en-AU" dirty="0">
                <a:solidFill>
                  <a:srgbClr val="00B050"/>
                </a:solidFill>
              </a:rPr>
              <a:t>RR3</a:t>
            </a:r>
          </a:p>
        </p:txBody>
      </p:sp>
      <p:sp>
        <p:nvSpPr>
          <p:cNvPr id="102" name="TextBox 101">
            <a:extLst>
              <a:ext uri="{FF2B5EF4-FFF2-40B4-BE49-F238E27FC236}">
                <a16:creationId xmlns:a16="http://schemas.microsoft.com/office/drawing/2014/main" id="{026BE213-B527-D849-881F-2DCE4EBBA784}"/>
              </a:ext>
            </a:extLst>
          </p:cNvPr>
          <p:cNvSpPr txBox="1"/>
          <p:nvPr/>
        </p:nvSpPr>
        <p:spPr>
          <a:xfrm>
            <a:off x="3940129" y="4717105"/>
            <a:ext cx="551754" cy="369332"/>
          </a:xfrm>
          <a:prstGeom prst="rect">
            <a:avLst/>
          </a:prstGeom>
          <a:noFill/>
        </p:spPr>
        <p:txBody>
          <a:bodyPr wrap="none" rtlCol="0">
            <a:spAutoFit/>
          </a:bodyPr>
          <a:lstStyle/>
          <a:p>
            <a:r>
              <a:rPr lang="en-AU" dirty="0">
                <a:solidFill>
                  <a:srgbClr val="00B050"/>
                </a:solidFill>
              </a:rPr>
              <a:t>RR4</a:t>
            </a:r>
          </a:p>
        </p:txBody>
      </p:sp>
      <mc:AlternateContent xmlns:mc="http://schemas.openxmlformats.org/markup-compatibility/2006" xmlns:a14="http://schemas.microsoft.com/office/drawing/2010/main">
        <mc:Choice Requires="a14">
          <p:graphicFrame>
            <p:nvGraphicFramePr>
              <p:cNvPr id="106" name="Table 105">
                <a:extLst>
                  <a:ext uri="{FF2B5EF4-FFF2-40B4-BE49-F238E27FC236}">
                    <a16:creationId xmlns:a16="http://schemas.microsoft.com/office/drawing/2014/main" id="{7AF7528B-51F5-4246-A285-5A2B0409EFC5}"/>
                  </a:ext>
                </a:extLst>
              </p:cNvPr>
              <p:cNvGraphicFramePr>
                <a:graphicFrameLocks noGrp="1"/>
              </p:cNvGraphicFramePr>
              <p:nvPr>
                <p:extLst>
                  <p:ext uri="{D42A27DB-BD31-4B8C-83A1-F6EECF244321}">
                    <p14:modId xmlns:p14="http://schemas.microsoft.com/office/powerpoint/2010/main" val="1144850449"/>
                  </p:ext>
                </p:extLst>
              </p:nvPr>
            </p:nvGraphicFramePr>
            <p:xfrm>
              <a:off x="4847339" y="4301876"/>
              <a:ext cx="6984678" cy="1341565"/>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738061">
                      <a:extLst>
                        <a:ext uri="{9D8B030D-6E8A-4147-A177-3AD203B41FA5}">
                          <a16:colId xmlns:a16="http://schemas.microsoft.com/office/drawing/2014/main" val="3568057224"/>
                        </a:ext>
                      </a:extLst>
                    </a:gridCol>
                    <a:gridCol w="1805261">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37084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latin typeface="+mn-lt"/>
                            </a:rPr>
                            <a:t>O(</a:t>
                          </a:r>
                          <a14:m>
                            <m:oMath xmlns:m="http://schemas.openxmlformats.org/officeDocument/2006/math">
                              <m:r>
                                <a:rPr lang="en-AU" b="1" i="1" smtClean="0">
                                  <a:solidFill>
                                    <a:srgbClr val="FF0000"/>
                                  </a:solidFill>
                                  <a:latin typeface="Cambria Math" panose="02040503050406030204" pitchFamily="18" charset="0"/>
                                </a:rPr>
                                <m:t>𝑲</m:t>
                              </m:r>
                            </m:oMath>
                          </a14:m>
                          <a:r>
                            <a:rPr lang="en-US" b="1" i="1" dirty="0">
                              <a:solidFill>
                                <a:srgbClr val="FF0000"/>
                              </a:solidFill>
                            </a:rPr>
                            <a: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
                                <a:rPr lang="en-AU" b="1" i="1" smtClean="0">
                                  <a:solidFill>
                                    <a:schemeClr val="accent4">
                                      <a:lumMod val="75000"/>
                                    </a:schemeClr>
                                  </a:solidFill>
                                  <a:latin typeface="Cambria Math" panose="02040503050406030204" pitchFamily="18" charset="0"/>
                                </a:rPr>
                                <m:t>𝑲</m:t>
                              </m:r>
                              <m:r>
                                <a:rPr lang="en-AU" b="1" i="1" baseline="30000" smtClean="0">
                                  <a:solidFill>
                                    <a:schemeClr val="accent4">
                                      <a:lumMod val="75000"/>
                                    </a:schemeClr>
                                  </a:solidFill>
                                  <a:latin typeface="Cambria Math" panose="02040503050406030204" pitchFamily="18" charset="0"/>
                                </a:rPr>
                                <m:t>𝟐</m:t>
                              </m:r>
                            </m:oMath>
                          </a14:m>
                          <a:r>
                            <a:rPr lang="en-US" b="1" i="1" dirty="0">
                              <a:solidFill>
                                <a:schemeClr val="accent4">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2506023447"/>
                      </a:ext>
                    </a:extLst>
                  </a:tr>
                  <a:tr h="370840">
                    <a:tc>
                      <a:txBody>
                        <a:bodyPr/>
                        <a:lstStyle/>
                        <a:p>
                          <a:pPr algn="ctr"/>
                          <a:r>
                            <a:rPr lang="en-US" dirty="0"/>
                            <a:t>2D-RS</a:t>
                          </a:r>
                        </a:p>
                      </a:txBody>
                      <a:tcPr>
                        <a:solidFill>
                          <a:schemeClr val="accent1">
                            <a:lumMod val="20000"/>
                            <a:lumOff val="80000"/>
                          </a:schemeClr>
                        </a:solidFill>
                      </a:tcPr>
                    </a:tc>
                    <a:tc>
                      <a:txBody>
                        <a:bodyPr/>
                        <a:lstStyle/>
                        <a:p>
                          <a:pPr algn="ctr"/>
                          <a:r>
                            <a:rPr lang="en-US" b="1" i="0" dirty="0">
                              <a:solidFill>
                                <a:schemeClr val="accent4">
                                  <a:lumMod val="75000"/>
                                </a:schemeClr>
                              </a:solidFill>
                              <a:latin typeface="+mn-lt"/>
                            </a:rPr>
                            <a:t>4</a:t>
                          </a:r>
                          <a14:m>
                            <m:oMath xmlns:m="http://schemas.openxmlformats.org/officeDocument/2006/math">
                              <m:rad>
                                <m:radPr>
                                  <m:degHide m:val="on"/>
                                  <m:ctrlPr>
                                    <a:rPr lang="en-US" b="1" i="1" smtClean="0">
                                      <a:solidFill>
                                        <a:schemeClr val="accent4">
                                          <a:lumMod val="75000"/>
                                        </a:schemeClr>
                                      </a:solidFill>
                                      <a:latin typeface="Cambria Math" panose="02040503050406030204" pitchFamily="18" charset="0"/>
                                    </a:rPr>
                                  </m:ctrlPr>
                                </m:radPr>
                                <m:deg/>
                                <m:e>
                                  <m:r>
                                    <a:rPr lang="en-AU" b="1" i="1" smtClean="0">
                                      <a:solidFill>
                                        <a:schemeClr val="accent4">
                                          <a:lumMod val="75000"/>
                                        </a:schemeClr>
                                      </a:solidFill>
                                      <a:latin typeface="Cambria Math" panose="02040503050406030204" pitchFamily="18" charset="0"/>
                                    </a:rPr>
                                    <m:t>𝑲</m:t>
                                  </m:r>
                                </m:e>
                              </m:rad>
                            </m:oMath>
                          </a14:m>
                          <a:endParaRPr lang="en-US" b="1" dirty="0">
                            <a:solidFill>
                              <a:schemeClr val="accent4">
                                <a:lumMod val="75000"/>
                              </a:schemeClr>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ad>
                                <m:radPr>
                                  <m:degHide m:val="on"/>
                                  <m:ctrlPr>
                                    <a:rPr lang="en-US" b="1" i="1" smtClean="0">
                                      <a:solidFill>
                                        <a:schemeClr val="accent4">
                                          <a:lumMod val="75000"/>
                                        </a:schemeClr>
                                      </a:solidFill>
                                      <a:latin typeface="Cambria Math" panose="02040503050406030204" pitchFamily="18" charset="0"/>
                                    </a:rPr>
                                  </m:ctrlPr>
                                </m:radPr>
                                <m:deg/>
                                <m:e>
                                  <m:r>
                                    <a:rPr lang="en-AU" b="1" i="1" smtClean="0">
                                      <a:solidFill>
                                        <a:schemeClr val="accent4">
                                          <a:lumMod val="75000"/>
                                        </a:schemeClr>
                                      </a:solidFill>
                                      <a:latin typeface="Cambria Math" panose="02040503050406030204" pitchFamily="18" charset="0"/>
                                    </a:rPr>
                                    <m:t>𝑲</m:t>
                                  </m:r>
                                </m:e>
                              </m:rad>
                            </m:oMath>
                          </a14:m>
                          <a:r>
                            <a:rPr lang="en-US" b="1" i="1" dirty="0">
                              <a:solidFill>
                                <a:schemeClr val="accent4">
                                  <a:lumMod val="75000"/>
                                </a:schemeClr>
                              </a:solidFill>
                            </a:rPr>
                            <a: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
                                <a:rPr lang="en-AU" b="1" i="1" smtClean="0">
                                  <a:solidFill>
                                    <a:schemeClr val="accent4">
                                      <a:lumMod val="75000"/>
                                    </a:schemeClr>
                                  </a:solidFill>
                                  <a:latin typeface="Cambria Math" panose="02040503050406030204" pitchFamily="18" charset="0"/>
                                </a:rPr>
                                <m:t>𝑲</m:t>
                              </m:r>
                              <m:r>
                                <a:rPr lang="en-AU" b="1" i="1" baseline="30000" smtClean="0">
                                  <a:solidFill>
                                    <a:schemeClr val="accent4">
                                      <a:lumMod val="75000"/>
                                    </a:schemeClr>
                                  </a:solidFill>
                                  <a:latin typeface="Cambria Math" panose="02040503050406030204" pitchFamily="18" charset="0"/>
                                </a:rPr>
                                <m:t>𝟏</m:t>
                              </m:r>
                              <m:r>
                                <a:rPr lang="en-AU" b="1" i="1" baseline="30000" smtClean="0">
                                  <a:solidFill>
                                    <a:schemeClr val="accent4">
                                      <a:lumMod val="75000"/>
                                    </a:schemeClr>
                                  </a:solidFill>
                                  <a:latin typeface="Cambria Math" panose="02040503050406030204" pitchFamily="18" charset="0"/>
                                </a:rPr>
                                <m:t>.</m:t>
                              </m:r>
                              <m:r>
                                <a:rPr lang="en-AU" b="1" i="1" baseline="30000" smtClean="0">
                                  <a:solidFill>
                                    <a:schemeClr val="accent4">
                                      <a:lumMod val="75000"/>
                                    </a:schemeClr>
                                  </a:solidFill>
                                  <a:latin typeface="Cambria Math" panose="02040503050406030204" pitchFamily="18" charset="0"/>
                                </a:rPr>
                                <m:t>𝟓</m:t>
                              </m:r>
                            </m:oMath>
                          </a14:m>
                          <a:r>
                            <a:rPr lang="en-US" b="1" i="1" dirty="0">
                              <a:solidFill>
                                <a:schemeClr val="accent4">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1515659677"/>
                      </a:ext>
                    </a:extLst>
                  </a:tr>
                </a:tbl>
              </a:graphicData>
            </a:graphic>
          </p:graphicFrame>
        </mc:Choice>
        <mc:Fallback xmlns="">
          <p:graphicFrame>
            <p:nvGraphicFramePr>
              <p:cNvPr id="106" name="Table 105">
                <a:extLst>
                  <a:ext uri="{FF2B5EF4-FFF2-40B4-BE49-F238E27FC236}">
                    <a16:creationId xmlns:a16="http://schemas.microsoft.com/office/drawing/2014/main" id="{7AF7528B-51F5-4246-A285-5A2B0409EFC5}"/>
                  </a:ext>
                </a:extLst>
              </p:cNvPr>
              <p:cNvGraphicFramePr>
                <a:graphicFrameLocks noGrp="1"/>
              </p:cNvGraphicFramePr>
              <p:nvPr>
                <p:extLst>
                  <p:ext uri="{D42A27DB-BD31-4B8C-83A1-F6EECF244321}">
                    <p14:modId xmlns:p14="http://schemas.microsoft.com/office/powerpoint/2010/main" val="1144850449"/>
                  </p:ext>
                </p:extLst>
              </p:nvPr>
            </p:nvGraphicFramePr>
            <p:xfrm>
              <a:off x="4847339" y="4301876"/>
              <a:ext cx="6984678" cy="1341565"/>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738061">
                      <a:extLst>
                        <a:ext uri="{9D8B030D-6E8A-4147-A177-3AD203B41FA5}">
                          <a16:colId xmlns:a16="http://schemas.microsoft.com/office/drawing/2014/main" val="3568057224"/>
                        </a:ext>
                      </a:extLst>
                    </a:gridCol>
                    <a:gridCol w="1805261">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57912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endParaRPr lang="en-US"/>
                        </a:p>
                      </a:txBody>
                      <a:tcPr>
                        <a:blipFill>
                          <a:blip r:embed="rId4"/>
                          <a:stretch>
                            <a:fillRect l="-207042" t="-156667" r="-82394" b="-126667"/>
                          </a:stretch>
                        </a:blipFill>
                      </a:tcPr>
                    </a:tc>
                    <a:tc>
                      <a:txBody>
                        <a:bodyPr/>
                        <a:lstStyle/>
                        <a:p>
                          <a:endParaRPr lang="en-US"/>
                        </a:p>
                      </a:txBody>
                      <a:tcPr>
                        <a:blipFill>
                          <a:blip r:embed="rId4"/>
                          <a:stretch>
                            <a:fillRect l="-379130" t="-156667" r="-1739" b="-126667"/>
                          </a:stretch>
                        </a:blipFill>
                      </a:tcPr>
                    </a:tc>
                    <a:extLst>
                      <a:ext uri="{0D108BD9-81ED-4DB2-BD59-A6C34878D82A}">
                        <a16:rowId xmlns:a16="http://schemas.microsoft.com/office/drawing/2014/main" val="2506023447"/>
                      </a:ext>
                    </a:extLst>
                  </a:tr>
                  <a:tr h="391605">
                    <a:tc>
                      <a:txBody>
                        <a:bodyPr/>
                        <a:lstStyle/>
                        <a:p>
                          <a:pPr algn="ctr"/>
                          <a:r>
                            <a:rPr lang="en-US" dirty="0"/>
                            <a:t>2D-RS</a:t>
                          </a:r>
                        </a:p>
                      </a:txBody>
                      <a:tcPr>
                        <a:solidFill>
                          <a:schemeClr val="accent1">
                            <a:lumMod val="20000"/>
                            <a:lumOff val="80000"/>
                          </a:schemeClr>
                        </a:solidFill>
                      </a:tcPr>
                    </a:tc>
                    <a:tc>
                      <a:txBody>
                        <a:bodyPr/>
                        <a:lstStyle/>
                        <a:p>
                          <a:endParaRPr lang="en-US"/>
                        </a:p>
                      </a:txBody>
                      <a:tcPr>
                        <a:blipFill>
                          <a:blip r:embed="rId4"/>
                          <a:stretch>
                            <a:fillRect l="-58586" t="-248387" r="-400000" b="-2258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endParaRPr lang="en-US"/>
                        </a:p>
                      </a:txBody>
                      <a:tcPr>
                        <a:blipFill>
                          <a:blip r:embed="rId4"/>
                          <a:stretch>
                            <a:fillRect l="-207042" t="-248387" r="-82394" b="-22581"/>
                          </a:stretch>
                        </a:blipFill>
                      </a:tcPr>
                    </a:tc>
                    <a:tc>
                      <a:txBody>
                        <a:bodyPr/>
                        <a:lstStyle/>
                        <a:p>
                          <a:endParaRPr lang="en-US"/>
                        </a:p>
                      </a:txBody>
                      <a:tcPr>
                        <a:blipFill>
                          <a:blip r:embed="rId4"/>
                          <a:stretch>
                            <a:fillRect l="-379130" t="-248387" r="-1739" b="-22581"/>
                          </a:stretch>
                        </a:blipFill>
                      </a:tcPr>
                    </a:tc>
                    <a:extLst>
                      <a:ext uri="{0D108BD9-81ED-4DB2-BD59-A6C34878D82A}">
                        <a16:rowId xmlns:a16="http://schemas.microsoft.com/office/drawing/2014/main" val="1515659677"/>
                      </a:ext>
                    </a:extLst>
                  </a:tr>
                </a:tbl>
              </a:graphicData>
            </a:graphic>
          </p:graphicFrame>
        </mc:Fallback>
      </mc:AlternateContent>
      <p:sp>
        <p:nvSpPr>
          <p:cNvPr id="3" name="Right Arrow 2">
            <a:extLst>
              <a:ext uri="{FF2B5EF4-FFF2-40B4-BE49-F238E27FC236}">
                <a16:creationId xmlns:a16="http://schemas.microsoft.com/office/drawing/2014/main" id="{5795256F-BDFE-E44B-97EA-9EE3FD16863F}"/>
              </a:ext>
            </a:extLst>
          </p:cNvPr>
          <p:cNvSpPr/>
          <p:nvPr/>
        </p:nvSpPr>
        <p:spPr>
          <a:xfrm rot="16200000">
            <a:off x="954628" y="1768555"/>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Arrow 112">
            <a:extLst>
              <a:ext uri="{FF2B5EF4-FFF2-40B4-BE49-F238E27FC236}">
                <a16:creationId xmlns:a16="http://schemas.microsoft.com/office/drawing/2014/main" id="{040FD2A4-9412-7746-83E2-204966D43424}"/>
              </a:ext>
            </a:extLst>
          </p:cNvPr>
          <p:cNvSpPr/>
          <p:nvPr/>
        </p:nvSpPr>
        <p:spPr>
          <a:xfrm rot="16200000">
            <a:off x="1721163" y="1770014"/>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ight Arrow 113">
            <a:extLst>
              <a:ext uri="{FF2B5EF4-FFF2-40B4-BE49-F238E27FC236}">
                <a16:creationId xmlns:a16="http://schemas.microsoft.com/office/drawing/2014/main" id="{0C9494F8-4F9C-814F-9C3E-E592411B975C}"/>
              </a:ext>
            </a:extLst>
          </p:cNvPr>
          <p:cNvSpPr/>
          <p:nvPr/>
        </p:nvSpPr>
        <p:spPr>
          <a:xfrm rot="16200000">
            <a:off x="2474515" y="1768555"/>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Arrow 114">
            <a:extLst>
              <a:ext uri="{FF2B5EF4-FFF2-40B4-BE49-F238E27FC236}">
                <a16:creationId xmlns:a16="http://schemas.microsoft.com/office/drawing/2014/main" id="{BE35A356-5BBB-114B-B1D6-377A1B177C5D}"/>
              </a:ext>
            </a:extLst>
          </p:cNvPr>
          <p:cNvSpPr/>
          <p:nvPr/>
        </p:nvSpPr>
        <p:spPr>
          <a:xfrm rot="16200000">
            <a:off x="3153639" y="1768555"/>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a:extLst>
              <a:ext uri="{FF2B5EF4-FFF2-40B4-BE49-F238E27FC236}">
                <a16:creationId xmlns:a16="http://schemas.microsoft.com/office/drawing/2014/main" id="{C794801F-E76E-0642-94BC-4C287E40DA50}"/>
              </a:ext>
            </a:extLst>
          </p:cNvPr>
          <p:cNvSpPr/>
          <p:nvPr/>
        </p:nvSpPr>
        <p:spPr>
          <a:xfrm>
            <a:off x="3715260" y="2238522"/>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7D1FD861-89AA-D945-8042-A519918886B6}"/>
              </a:ext>
            </a:extLst>
          </p:cNvPr>
          <p:cNvSpPr/>
          <p:nvPr/>
        </p:nvSpPr>
        <p:spPr>
          <a:xfrm>
            <a:off x="3719105" y="3113275"/>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a:extLst>
              <a:ext uri="{FF2B5EF4-FFF2-40B4-BE49-F238E27FC236}">
                <a16:creationId xmlns:a16="http://schemas.microsoft.com/office/drawing/2014/main" id="{DF423437-CA89-6D47-AE4B-7AF0E6A8FB67}"/>
              </a:ext>
            </a:extLst>
          </p:cNvPr>
          <p:cNvSpPr/>
          <p:nvPr/>
        </p:nvSpPr>
        <p:spPr>
          <a:xfrm>
            <a:off x="3719104" y="3983482"/>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a:extLst>
              <a:ext uri="{FF2B5EF4-FFF2-40B4-BE49-F238E27FC236}">
                <a16:creationId xmlns:a16="http://schemas.microsoft.com/office/drawing/2014/main" id="{668304D0-2562-454B-AF82-93BE34C8B9B4}"/>
              </a:ext>
            </a:extLst>
          </p:cNvPr>
          <p:cNvSpPr/>
          <p:nvPr/>
        </p:nvSpPr>
        <p:spPr>
          <a:xfrm>
            <a:off x="3692476" y="4783903"/>
            <a:ext cx="250521" cy="1985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A17195D-AE87-EA40-B1E2-F778DBB8AB92}"/>
                  </a:ext>
                </a:extLst>
              </p:cNvPr>
              <p:cNvSpPr txBox="1"/>
              <p:nvPr/>
            </p:nvSpPr>
            <p:spPr>
              <a:xfrm>
                <a:off x="5784824" y="2431966"/>
                <a:ext cx="4489883" cy="1362617"/>
              </a:xfrm>
              <a:prstGeom prst="rect">
                <a:avLst/>
              </a:prstGeom>
              <a:noFill/>
            </p:spPr>
            <p:txBody>
              <a:bodyPr wrap="none" rtlCol="0">
                <a:spAutoFit/>
              </a:bodyPr>
              <a:lstStyle/>
              <a:p>
                <a:pPr marL="342900" indent="-342900">
                  <a:lnSpc>
                    <a:spcPct val="150000"/>
                  </a:lnSpc>
                  <a:buFont typeface="+mj-lt"/>
                  <a:buAutoNum type="arabicPeriod"/>
                </a:pPr>
                <a:r>
                  <a:rPr lang="en-US" dirty="0"/>
                  <a:t>Turn the </a:t>
                </a:r>
                <a:r>
                  <a:rPr lang="en-US" i="1" dirty="0"/>
                  <a:t>K</a:t>
                </a:r>
                <a:r>
                  <a:rPr lang="en-US" dirty="0"/>
                  <a:t> symbols into a </a:t>
                </a:r>
                <a14:m>
                  <m:oMath xmlns:m="http://schemas.openxmlformats.org/officeDocument/2006/math">
                    <m:rad>
                      <m:radPr>
                        <m:degHide m:val="on"/>
                        <m:ctrlPr>
                          <a:rPr lang="en-US" i="1" smtClean="0">
                            <a:latin typeface="Cambria Math" panose="02040503050406030204" pitchFamily="18" charset="0"/>
                          </a:rPr>
                        </m:ctrlPr>
                      </m:radPr>
                      <m:deg/>
                      <m:e>
                        <m:r>
                          <a:rPr lang="en-AU" b="0" i="1" smtClean="0">
                            <a:latin typeface="Cambria Math" panose="02040503050406030204" pitchFamily="18" charset="0"/>
                          </a:rPr>
                          <m:t>𝐾</m:t>
                        </m:r>
                      </m:e>
                    </m:rad>
                    <m:r>
                      <a:rPr lang="en-AU" b="0" i="1" smtClean="0">
                        <a:latin typeface="Cambria Math" panose="02040503050406030204" pitchFamily="18" charset="0"/>
                      </a:rPr>
                      <m:t>∗</m:t>
                    </m:r>
                    <m:rad>
                      <m:radPr>
                        <m:degHide m:val="on"/>
                        <m:ctrlPr>
                          <a:rPr lang="en-US" i="1" smtClean="0">
                            <a:latin typeface="Cambria Math" panose="02040503050406030204" pitchFamily="18" charset="0"/>
                          </a:rPr>
                        </m:ctrlPr>
                      </m:radPr>
                      <m:deg/>
                      <m:e>
                        <m:r>
                          <a:rPr lang="en-AU" b="0" i="1" smtClean="0">
                            <a:latin typeface="Cambria Math" panose="02040503050406030204" pitchFamily="18" charset="0"/>
                          </a:rPr>
                          <m:t>𝐾</m:t>
                        </m:r>
                      </m:e>
                    </m:rad>
                  </m:oMath>
                </a14:m>
                <a:r>
                  <a:rPr lang="en-US" dirty="0"/>
                  <a:t> square</a:t>
                </a:r>
              </a:p>
              <a:p>
                <a:pPr marL="342900" indent="-342900">
                  <a:lnSpc>
                    <a:spcPct val="150000"/>
                  </a:lnSpc>
                  <a:buFont typeface="+mj-lt"/>
                  <a:buAutoNum type="arabicPeriod"/>
                </a:pPr>
                <a:r>
                  <a:rPr lang="en-US" dirty="0"/>
                  <a:t>Apply 1D-RS to each row / column</a:t>
                </a:r>
              </a:p>
              <a:p>
                <a:pPr marL="342900" indent="-342900">
                  <a:lnSpc>
                    <a:spcPct val="150000"/>
                  </a:lnSpc>
                  <a:buFont typeface="+mj-lt"/>
                  <a:buAutoNum type="arabicPeriod"/>
                </a:pPr>
                <a:r>
                  <a:rPr lang="en-US" b="1" i="0" dirty="0">
                    <a:solidFill>
                      <a:schemeClr val="tx1"/>
                    </a:solidFill>
                    <a:latin typeface="+mn-lt"/>
                  </a:rPr>
                  <a:t>4</a:t>
                </a:r>
                <a14:m>
                  <m:oMath xmlns:m="http://schemas.openxmlformats.org/officeDocument/2006/math">
                    <m:rad>
                      <m:radPr>
                        <m:degHide m:val="on"/>
                        <m:ctrlPr>
                          <a:rPr lang="en-US" b="1" i="1" smtClean="0">
                            <a:solidFill>
                              <a:schemeClr val="tx1"/>
                            </a:solidFill>
                            <a:latin typeface="Cambria Math" panose="02040503050406030204" pitchFamily="18" charset="0"/>
                          </a:rPr>
                        </m:ctrlPr>
                      </m:radPr>
                      <m:deg/>
                      <m:e>
                        <m:r>
                          <a:rPr lang="en-AU" b="1" i="1" smtClean="0">
                            <a:solidFill>
                              <a:schemeClr val="tx1"/>
                            </a:solidFill>
                            <a:latin typeface="Cambria Math" panose="02040503050406030204" pitchFamily="18" charset="0"/>
                          </a:rPr>
                          <m:t>𝑲</m:t>
                        </m:r>
                      </m:e>
                    </m:rad>
                  </m:oMath>
                </a14:m>
                <a:r>
                  <a:rPr lang="en-US" b="1" dirty="0">
                    <a:solidFill>
                      <a:schemeClr val="tx1"/>
                    </a:solidFill>
                  </a:rPr>
                  <a:t>  * [1D-RS protection of size </a:t>
                </a:r>
                <a14:m>
                  <m:oMath xmlns:m="http://schemas.openxmlformats.org/officeDocument/2006/math">
                    <m:rad>
                      <m:radPr>
                        <m:degHide m:val="on"/>
                        <m:ctrlPr>
                          <a:rPr lang="en-US" b="1" i="1" smtClean="0">
                            <a:solidFill>
                              <a:schemeClr val="tx1"/>
                            </a:solidFill>
                            <a:latin typeface="Cambria Math" panose="02040503050406030204" pitchFamily="18" charset="0"/>
                          </a:rPr>
                        </m:ctrlPr>
                      </m:radPr>
                      <m:deg/>
                      <m:e>
                        <m:r>
                          <a:rPr lang="en-AU" b="1" i="1" smtClean="0">
                            <a:solidFill>
                              <a:schemeClr val="tx1"/>
                            </a:solidFill>
                            <a:latin typeface="Cambria Math" panose="02040503050406030204" pitchFamily="18" charset="0"/>
                          </a:rPr>
                          <m:t>𝑲</m:t>
                        </m:r>
                      </m:e>
                    </m:rad>
                  </m:oMath>
                </a14:m>
                <a:r>
                  <a:rPr lang="en-US" b="1" dirty="0"/>
                  <a:t>]</a:t>
                </a:r>
              </a:p>
            </p:txBody>
          </p:sp>
        </mc:Choice>
        <mc:Fallback xmlns="">
          <p:sp>
            <p:nvSpPr>
              <p:cNvPr id="31" name="TextBox 30">
                <a:extLst>
                  <a:ext uri="{FF2B5EF4-FFF2-40B4-BE49-F238E27FC236}">
                    <a16:creationId xmlns:a16="http://schemas.microsoft.com/office/drawing/2014/main" id="{CA17195D-AE87-EA40-B1E2-F778DBB8AB92}"/>
                  </a:ext>
                </a:extLst>
              </p:cNvPr>
              <p:cNvSpPr txBox="1">
                <a:spLocks noRot="1" noChangeAspect="1" noMove="1" noResize="1" noEditPoints="1" noAdjustHandles="1" noChangeArrowheads="1" noChangeShapeType="1" noTextEdit="1"/>
              </p:cNvSpPr>
              <p:nvPr/>
            </p:nvSpPr>
            <p:spPr>
              <a:xfrm>
                <a:off x="5784824" y="2431966"/>
                <a:ext cx="4489883" cy="1362617"/>
              </a:xfrm>
              <a:prstGeom prst="rect">
                <a:avLst/>
              </a:prstGeom>
              <a:blipFill>
                <a:blip r:embed="rId5"/>
                <a:stretch>
                  <a:fillRect l="-845" b="-5505"/>
                </a:stretch>
              </a:blipFill>
            </p:spPr>
            <p:txBody>
              <a:bodyPr/>
              <a:lstStyle/>
              <a:p>
                <a:r>
                  <a:rPr lang="en-US">
                    <a:noFill/>
                  </a:rPr>
                  <a:t> </a:t>
                </a:r>
              </a:p>
            </p:txBody>
          </p:sp>
        </mc:Fallback>
      </mc:AlternateContent>
      <p:sp>
        <p:nvSpPr>
          <p:cNvPr id="130" name="TextBox 129">
            <a:extLst>
              <a:ext uri="{FF2B5EF4-FFF2-40B4-BE49-F238E27FC236}">
                <a16:creationId xmlns:a16="http://schemas.microsoft.com/office/drawing/2014/main" id="{AE083746-4F16-6540-B02F-E9BF3DBA37A3}"/>
              </a:ext>
            </a:extLst>
          </p:cNvPr>
          <p:cNvSpPr txBox="1"/>
          <p:nvPr/>
        </p:nvSpPr>
        <p:spPr>
          <a:xfrm>
            <a:off x="434525" y="6084425"/>
            <a:ext cx="9955247" cy="584775"/>
          </a:xfrm>
          <a:prstGeom prst="rect">
            <a:avLst/>
          </a:prstGeom>
          <a:noFill/>
        </p:spPr>
        <p:txBody>
          <a:bodyPr wrap="square" rtlCol="0">
            <a:spAutoFit/>
          </a:bodyPr>
          <a:lstStyle/>
          <a:p>
            <a:r>
              <a:rPr lang="en-AU" sz="1600" dirty="0"/>
              <a:t>[1] Al-Bassam, M., </a:t>
            </a:r>
            <a:r>
              <a:rPr lang="en-AU" sz="1600" dirty="0" err="1"/>
              <a:t>Sonnino</a:t>
            </a:r>
            <a:r>
              <a:rPr lang="en-AU" sz="1600" dirty="0"/>
              <a:t>, A., </a:t>
            </a:r>
            <a:r>
              <a:rPr lang="en-AU" sz="1600" dirty="0" err="1"/>
              <a:t>Buterin</a:t>
            </a:r>
            <a:r>
              <a:rPr lang="en-AU" sz="1600" dirty="0"/>
              <a:t>, V., </a:t>
            </a:r>
            <a:r>
              <a:rPr lang="en-AU" sz="1600" i="1" dirty="0"/>
              <a:t>Fraud and data availability proofs: Maximising light client security and scaling blockchains with dishonest majorities, 2018</a:t>
            </a:r>
          </a:p>
        </p:txBody>
      </p:sp>
      <p:sp>
        <p:nvSpPr>
          <p:cNvPr id="131" name="Rectangle 130">
            <a:extLst>
              <a:ext uri="{FF2B5EF4-FFF2-40B4-BE49-F238E27FC236}">
                <a16:creationId xmlns:a16="http://schemas.microsoft.com/office/drawing/2014/main" id="{667A3422-B657-004E-9D79-CFECEDEE1B1C}"/>
              </a:ext>
            </a:extLst>
          </p:cNvPr>
          <p:cNvSpPr/>
          <p:nvPr/>
        </p:nvSpPr>
        <p:spPr>
          <a:xfrm>
            <a:off x="2099541" y="2039616"/>
            <a:ext cx="1606085" cy="85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5A856610-09AC-1440-91E2-BDC031022179}"/>
              </a:ext>
            </a:extLst>
          </p:cNvPr>
          <p:cNvSpPr/>
          <p:nvPr/>
        </p:nvSpPr>
        <p:spPr>
          <a:xfrm>
            <a:off x="2098917" y="2918726"/>
            <a:ext cx="1606085" cy="63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A72A086E-DD46-D444-8826-270888F7BB91}"/>
              </a:ext>
            </a:extLst>
          </p:cNvPr>
          <p:cNvSpPr/>
          <p:nvPr/>
        </p:nvSpPr>
        <p:spPr>
          <a:xfrm>
            <a:off x="820445" y="3511460"/>
            <a:ext cx="1286114" cy="1698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6CBF9BF9-5318-AE4C-B6AB-2CC2B432C9D0}"/>
              </a:ext>
            </a:extLst>
          </p:cNvPr>
          <p:cNvSpPr/>
          <p:nvPr/>
        </p:nvSpPr>
        <p:spPr>
          <a:xfrm>
            <a:off x="2089280" y="3508684"/>
            <a:ext cx="1552999" cy="1692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lide Number Placeholder 135">
            <a:extLst>
              <a:ext uri="{FF2B5EF4-FFF2-40B4-BE49-F238E27FC236}">
                <a16:creationId xmlns:a16="http://schemas.microsoft.com/office/drawing/2014/main" id="{9750639B-B2BE-1B49-8FAF-91E32864DBCB}"/>
              </a:ext>
            </a:extLst>
          </p:cNvPr>
          <p:cNvSpPr>
            <a:spLocks noGrp="1"/>
          </p:cNvSpPr>
          <p:nvPr>
            <p:ph type="sldNum" sz="quarter" idx="12"/>
          </p:nvPr>
        </p:nvSpPr>
        <p:spPr/>
        <p:txBody>
          <a:bodyPr/>
          <a:lstStyle/>
          <a:p>
            <a:fld id="{11F031DC-3D35-0E46-AFD0-4D1C9C204970}" type="slidenum">
              <a:rPr lang="en-US" smtClean="0"/>
              <a:t>16</a:t>
            </a:fld>
            <a:endParaRPr lang="en-US"/>
          </a:p>
        </p:txBody>
      </p:sp>
    </p:spTree>
    <p:extLst>
      <p:ext uri="{BB962C8B-B14F-4D97-AF65-F5344CB8AC3E}">
        <p14:creationId xmlns:p14="http://schemas.microsoft.com/office/powerpoint/2010/main" val="11247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1"/>
                                        </p:tgtEl>
                                      </p:cBhvr>
                                    </p:animEffect>
                                    <p:set>
                                      <p:cBhvr>
                                        <p:cTn id="7" dur="1" fill="hold">
                                          <p:stCondLst>
                                            <p:cond delay="499"/>
                                          </p:stCondLst>
                                        </p:cTn>
                                        <p:tgtEl>
                                          <p:spTgt spid="13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33"/>
                                        </p:tgtEl>
                                      </p:cBhvr>
                                    </p:animEffect>
                                    <p:set>
                                      <p:cBhvr>
                                        <p:cTn id="10" dur="1" fill="hold">
                                          <p:stCondLst>
                                            <p:cond delay="499"/>
                                          </p:stCondLst>
                                        </p:cTn>
                                        <p:tgtEl>
                                          <p:spTgt spid="133"/>
                                        </p:tgtEl>
                                        <p:attrNameLst>
                                          <p:attrName>style.visibility</p:attrName>
                                        </p:attrNameLst>
                                      </p:cBhvr>
                                      <p:to>
                                        <p:strVal val="hidden"/>
                                      </p:to>
                                    </p:set>
                                  </p:childTnLst>
                                </p:cTn>
                              </p:par>
                              <p:par>
                                <p:cTn id="11" presetID="9" presetClass="exit" presetSubtype="0" fill="hold" grpId="1" nodeType="withEffect">
                                  <p:stCondLst>
                                    <p:cond delay="0"/>
                                  </p:stCondLst>
                                  <p:childTnLst>
                                    <p:animEffect transition="out" filter="dissolve">
                                      <p:cBhvr>
                                        <p:cTn id="12" dur="500"/>
                                        <p:tgtEl>
                                          <p:spTgt spid="133"/>
                                        </p:tgtEl>
                                      </p:cBhvr>
                                    </p:animEffect>
                                    <p:set>
                                      <p:cBhvr>
                                        <p:cTn id="13" dur="1" fill="hold">
                                          <p:stCondLst>
                                            <p:cond delay="499"/>
                                          </p:stCondLst>
                                        </p:cTn>
                                        <p:tgtEl>
                                          <p:spTgt spid="133"/>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34"/>
                                        </p:tgtEl>
                                      </p:cBhvr>
                                    </p:animEffect>
                                    <p:set>
                                      <p:cBhvr>
                                        <p:cTn id="16" dur="1" fill="hold">
                                          <p:stCondLst>
                                            <p:cond delay="499"/>
                                          </p:stCondLst>
                                        </p:cTn>
                                        <p:tgtEl>
                                          <p:spTgt spid="1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135"/>
                                        </p:tgtEl>
                                      </p:cBhvr>
                                    </p:animEffect>
                                    <p:set>
                                      <p:cBhvr>
                                        <p:cTn id="21" dur="1" fill="hold">
                                          <p:stCondLst>
                                            <p:cond delay="499"/>
                                          </p:stCondLst>
                                        </p:cTn>
                                        <p:tgtEl>
                                          <p:spTgt spid="1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135"/>
                                        </p:tgtEl>
                                      </p:cBhvr>
                                    </p:animEffect>
                                    <p:set>
                                      <p:cBhvr>
                                        <p:cTn id="26" dur="1" fill="hold">
                                          <p:stCondLst>
                                            <p:cond delay="499"/>
                                          </p:stCondLst>
                                        </p:cTn>
                                        <p:tgtEl>
                                          <p:spTgt spid="1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1" grpId="0"/>
      <p:bldP spid="83" grpId="0"/>
      <p:bldP spid="85" grpId="0"/>
      <p:bldP spid="87" grpId="0"/>
      <p:bldP spid="88" grpId="0"/>
      <p:bldP spid="101" grpId="0"/>
      <p:bldP spid="102" grpId="0"/>
      <p:bldP spid="3" grpId="0" animBg="1"/>
      <p:bldP spid="113" grpId="0" animBg="1"/>
      <p:bldP spid="114" grpId="0" animBg="1"/>
      <p:bldP spid="115" grpId="0" animBg="1"/>
      <p:bldP spid="116" grpId="0" animBg="1"/>
      <p:bldP spid="117" grpId="0" animBg="1"/>
      <p:bldP spid="118" grpId="0" animBg="1"/>
      <p:bldP spid="119" grpId="0" animBg="1"/>
      <p:bldP spid="131" grpId="0" animBg="1"/>
      <p:bldP spid="133" grpId="0" animBg="1"/>
      <p:bldP spid="133" grpId="1" animBg="1"/>
      <p:bldP spid="134" grpId="0" animBg="1"/>
      <p:bldP spid="135" grpId="0" animBg="1"/>
      <p:bldP spid="13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F917FD-7992-E244-808B-EB7553001837}"/>
              </a:ext>
            </a:extLst>
          </p:cNvPr>
          <p:cNvSpPr txBox="1"/>
          <p:nvPr/>
        </p:nvSpPr>
        <p:spPr>
          <a:xfrm>
            <a:off x="1553227" y="1741118"/>
            <a:ext cx="7885941" cy="2805063"/>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a:solidFill>
                  <a:srgbClr val="0070C0"/>
                </a:solidFill>
              </a:rPr>
              <a:t>Motivation: blockchain light node</a:t>
            </a:r>
          </a:p>
          <a:p>
            <a:pPr marL="342900" indent="-342900">
              <a:lnSpc>
                <a:spcPct val="150000"/>
              </a:lnSpc>
              <a:buFont typeface="Wingdings" pitchFamily="2" charset="2"/>
              <a:buChar char="Ø"/>
            </a:pPr>
            <a:r>
              <a:rPr lang="en-US" sz="2400" dirty="0">
                <a:solidFill>
                  <a:srgbClr val="0070C0"/>
                </a:solidFill>
              </a:rPr>
              <a:t>The data availability problem: definition and assumptions</a:t>
            </a:r>
          </a:p>
          <a:p>
            <a:pPr marL="342900" indent="-342900">
              <a:lnSpc>
                <a:spcPct val="150000"/>
              </a:lnSpc>
              <a:buFont typeface="Wingdings" pitchFamily="2" charset="2"/>
              <a:buChar char="Ø"/>
            </a:pPr>
            <a:r>
              <a:rPr lang="en-US" sz="2400" dirty="0">
                <a:solidFill>
                  <a:srgbClr val="0070C0"/>
                </a:solidFill>
              </a:rPr>
              <a:t>How could erasure coding help?</a:t>
            </a:r>
          </a:p>
          <a:p>
            <a:pPr marL="342900" indent="-342900">
              <a:lnSpc>
                <a:spcPct val="150000"/>
              </a:lnSpc>
              <a:buFont typeface="Wingdings" pitchFamily="2" charset="2"/>
              <a:buChar char="Ø"/>
            </a:pPr>
            <a:r>
              <a:rPr lang="en-US" sz="2400" b="1" dirty="0">
                <a:solidFill>
                  <a:srgbClr val="0070C0"/>
                </a:solidFill>
              </a:rPr>
              <a:t>The optimal solution</a:t>
            </a:r>
          </a:p>
          <a:p>
            <a:pPr marL="342900" indent="-342900">
              <a:lnSpc>
                <a:spcPct val="150000"/>
              </a:lnSpc>
              <a:buFont typeface="Wingdings" pitchFamily="2" charset="2"/>
              <a:buChar char="Ø"/>
            </a:pPr>
            <a:r>
              <a:rPr lang="en-US" sz="2400" dirty="0">
                <a:solidFill>
                  <a:schemeClr val="accent5">
                    <a:lumMod val="20000"/>
                    <a:lumOff val="80000"/>
                  </a:schemeClr>
                </a:solidFill>
              </a:rPr>
              <a:t>Performance</a:t>
            </a:r>
          </a:p>
        </p:txBody>
      </p:sp>
    </p:spTree>
    <p:extLst>
      <p:ext uri="{BB962C8B-B14F-4D97-AF65-F5344CB8AC3E}">
        <p14:creationId xmlns:p14="http://schemas.microsoft.com/office/powerpoint/2010/main" val="163419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509682C-C124-6F4C-8DFC-37718E70EAE3}"/>
                  </a:ext>
                </a:extLst>
              </p:cNvPr>
              <p:cNvGraphicFramePr>
                <a:graphicFrameLocks noGrp="1"/>
              </p:cNvGraphicFramePr>
              <p:nvPr>
                <p:extLst>
                  <p:ext uri="{D42A27DB-BD31-4B8C-83A1-F6EECF244321}">
                    <p14:modId xmlns:p14="http://schemas.microsoft.com/office/powerpoint/2010/main" val="1222524110"/>
                  </p:ext>
                </p:extLst>
              </p:nvPr>
            </p:nvGraphicFramePr>
            <p:xfrm>
              <a:off x="3068644" y="908706"/>
              <a:ext cx="6984678" cy="1712405"/>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738061">
                      <a:extLst>
                        <a:ext uri="{9D8B030D-6E8A-4147-A177-3AD203B41FA5}">
                          <a16:colId xmlns:a16="http://schemas.microsoft.com/office/drawing/2014/main" val="3568057224"/>
                        </a:ext>
                      </a:extLst>
                    </a:gridCol>
                    <a:gridCol w="1805261">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37084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latin typeface="+mn-lt"/>
                            </a:rPr>
                            <a:t>O(</a:t>
                          </a:r>
                          <a14:m>
                            <m:oMath xmlns:m="http://schemas.openxmlformats.org/officeDocument/2006/math">
                              <m:r>
                                <a:rPr lang="en-AU" b="1" i="1" smtClean="0">
                                  <a:solidFill>
                                    <a:srgbClr val="FF0000"/>
                                  </a:solidFill>
                                  <a:latin typeface="Cambria Math" panose="02040503050406030204" pitchFamily="18" charset="0"/>
                                </a:rPr>
                                <m:t>𝑲</m:t>
                              </m:r>
                            </m:oMath>
                          </a14:m>
                          <a:r>
                            <a:rPr lang="en-US" b="1" i="1" dirty="0">
                              <a:solidFill>
                                <a:srgbClr val="FF0000"/>
                              </a:solidFill>
                            </a:rPr>
                            <a: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
                                <a:rPr lang="en-AU" b="1" i="1" smtClean="0">
                                  <a:solidFill>
                                    <a:schemeClr val="accent4">
                                      <a:lumMod val="75000"/>
                                    </a:schemeClr>
                                  </a:solidFill>
                                  <a:latin typeface="Cambria Math" panose="02040503050406030204" pitchFamily="18" charset="0"/>
                                </a:rPr>
                                <m:t>𝑲</m:t>
                              </m:r>
                              <m:r>
                                <a:rPr lang="en-AU" b="1" i="1" baseline="30000" smtClean="0">
                                  <a:solidFill>
                                    <a:schemeClr val="accent4">
                                      <a:lumMod val="75000"/>
                                    </a:schemeClr>
                                  </a:solidFill>
                                  <a:latin typeface="Cambria Math" panose="02040503050406030204" pitchFamily="18" charset="0"/>
                                </a:rPr>
                                <m:t>𝟐</m:t>
                              </m:r>
                            </m:oMath>
                          </a14:m>
                          <a:r>
                            <a:rPr lang="en-US" b="1" i="1" dirty="0">
                              <a:solidFill>
                                <a:schemeClr val="accent4">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2506023447"/>
                      </a:ext>
                    </a:extLst>
                  </a:tr>
                  <a:tr h="370840">
                    <a:tc>
                      <a:txBody>
                        <a:bodyPr/>
                        <a:lstStyle/>
                        <a:p>
                          <a:pPr algn="ctr"/>
                          <a:r>
                            <a:rPr lang="en-US" dirty="0"/>
                            <a:t>2D-RS</a:t>
                          </a:r>
                        </a:p>
                      </a:txBody>
                      <a:tcPr>
                        <a:solidFill>
                          <a:schemeClr val="accent1">
                            <a:lumMod val="20000"/>
                            <a:lumOff val="80000"/>
                          </a:schemeClr>
                        </a:solidFill>
                      </a:tcPr>
                    </a:tc>
                    <a:tc>
                      <a:txBody>
                        <a:bodyPr/>
                        <a:lstStyle/>
                        <a:p>
                          <a:pPr algn="ctr"/>
                          <a:r>
                            <a:rPr lang="en-US" b="1" i="0" dirty="0">
                              <a:solidFill>
                                <a:schemeClr val="accent4">
                                  <a:lumMod val="75000"/>
                                </a:schemeClr>
                              </a:solidFill>
                              <a:latin typeface="+mn-lt"/>
                            </a:rPr>
                            <a:t>4</a:t>
                          </a:r>
                          <a14:m>
                            <m:oMath xmlns:m="http://schemas.openxmlformats.org/officeDocument/2006/math">
                              <m:rad>
                                <m:radPr>
                                  <m:degHide m:val="on"/>
                                  <m:ctrlPr>
                                    <a:rPr lang="en-US" b="1" i="1" smtClean="0">
                                      <a:solidFill>
                                        <a:schemeClr val="accent4">
                                          <a:lumMod val="75000"/>
                                        </a:schemeClr>
                                      </a:solidFill>
                                      <a:latin typeface="Cambria Math" panose="02040503050406030204" pitchFamily="18" charset="0"/>
                                    </a:rPr>
                                  </m:ctrlPr>
                                </m:radPr>
                                <m:deg/>
                                <m:e>
                                  <m:r>
                                    <a:rPr lang="en-AU" b="1" i="1" smtClean="0">
                                      <a:solidFill>
                                        <a:schemeClr val="accent4">
                                          <a:lumMod val="75000"/>
                                        </a:schemeClr>
                                      </a:solidFill>
                                      <a:latin typeface="Cambria Math" panose="02040503050406030204" pitchFamily="18" charset="0"/>
                                    </a:rPr>
                                    <m:t>𝑲</m:t>
                                  </m:r>
                                </m:e>
                              </m:rad>
                            </m:oMath>
                          </a14:m>
                          <a:endParaRPr lang="en-US" b="1" dirty="0">
                            <a:solidFill>
                              <a:schemeClr val="accent4">
                                <a:lumMod val="75000"/>
                              </a:schemeClr>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ad>
                                <m:radPr>
                                  <m:degHide m:val="on"/>
                                  <m:ctrlPr>
                                    <a:rPr lang="en-US" b="1" i="1" smtClean="0">
                                      <a:solidFill>
                                        <a:schemeClr val="accent4">
                                          <a:lumMod val="75000"/>
                                        </a:schemeClr>
                                      </a:solidFill>
                                      <a:latin typeface="Cambria Math" panose="02040503050406030204" pitchFamily="18" charset="0"/>
                                    </a:rPr>
                                  </m:ctrlPr>
                                </m:radPr>
                                <m:deg/>
                                <m:e>
                                  <m:r>
                                    <a:rPr lang="en-AU" b="1" i="1" smtClean="0">
                                      <a:solidFill>
                                        <a:schemeClr val="accent4">
                                          <a:lumMod val="75000"/>
                                        </a:schemeClr>
                                      </a:solidFill>
                                      <a:latin typeface="Cambria Math" panose="02040503050406030204" pitchFamily="18" charset="0"/>
                                    </a:rPr>
                                    <m:t>𝑲</m:t>
                                  </m:r>
                                </m:e>
                              </m:rad>
                            </m:oMath>
                          </a14:m>
                          <a:r>
                            <a:rPr lang="en-US" b="1" i="1" dirty="0">
                              <a:solidFill>
                                <a:schemeClr val="accent4">
                                  <a:lumMod val="75000"/>
                                </a:schemeClr>
                              </a:solidFill>
                            </a:rPr>
                            <a: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
                                <a:rPr lang="en-AU" b="1" i="1" smtClean="0">
                                  <a:solidFill>
                                    <a:schemeClr val="accent4">
                                      <a:lumMod val="75000"/>
                                    </a:schemeClr>
                                  </a:solidFill>
                                  <a:latin typeface="Cambria Math" panose="02040503050406030204" pitchFamily="18" charset="0"/>
                                </a:rPr>
                                <m:t>𝑲</m:t>
                              </m:r>
                              <m:r>
                                <a:rPr lang="en-AU" b="1" i="1" baseline="30000" smtClean="0">
                                  <a:solidFill>
                                    <a:schemeClr val="accent4">
                                      <a:lumMod val="75000"/>
                                    </a:schemeClr>
                                  </a:solidFill>
                                  <a:latin typeface="Cambria Math" panose="02040503050406030204" pitchFamily="18" charset="0"/>
                                </a:rPr>
                                <m:t>𝟏</m:t>
                              </m:r>
                              <m:r>
                                <a:rPr lang="en-AU" b="1" i="1" baseline="30000" smtClean="0">
                                  <a:solidFill>
                                    <a:schemeClr val="accent4">
                                      <a:lumMod val="75000"/>
                                    </a:schemeClr>
                                  </a:solidFill>
                                  <a:latin typeface="Cambria Math" panose="02040503050406030204" pitchFamily="18" charset="0"/>
                                </a:rPr>
                                <m:t>.</m:t>
                              </m:r>
                              <m:r>
                                <a:rPr lang="en-AU" b="1" i="1" baseline="30000" smtClean="0">
                                  <a:solidFill>
                                    <a:schemeClr val="accent4">
                                      <a:lumMod val="75000"/>
                                    </a:schemeClr>
                                  </a:solidFill>
                                  <a:latin typeface="Cambria Math" panose="02040503050406030204" pitchFamily="18" charset="0"/>
                                </a:rPr>
                                <m:t>𝟓</m:t>
                              </m:r>
                            </m:oMath>
                          </a14:m>
                          <a:r>
                            <a:rPr lang="en-US" b="1" i="1" dirty="0">
                              <a:solidFill>
                                <a:schemeClr val="accent4">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1515659677"/>
                      </a:ext>
                    </a:extLst>
                  </a:tr>
                  <a:tr h="370840">
                    <a:tc>
                      <a:txBody>
                        <a:bodyPr/>
                        <a:lstStyle/>
                        <a:p>
                          <a:pPr algn="ctr"/>
                          <a:r>
                            <a:rPr lang="en-US" dirty="0">
                              <a:solidFill>
                                <a:srgbClr val="00B050"/>
                              </a:solidFill>
                            </a:rPr>
                            <a:t>Ideal</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O(K)</a:t>
                          </a:r>
                        </a:p>
                      </a:txBody>
                      <a:tcPr>
                        <a:solidFill>
                          <a:schemeClr val="accent1">
                            <a:lumMod val="20000"/>
                            <a:lumOff val="80000"/>
                          </a:schemeClr>
                        </a:solidFill>
                      </a:tcPr>
                    </a:tc>
                    <a:extLst>
                      <a:ext uri="{0D108BD9-81ED-4DB2-BD59-A6C34878D82A}">
                        <a16:rowId xmlns:a16="http://schemas.microsoft.com/office/drawing/2014/main" val="2798189603"/>
                      </a:ext>
                    </a:extLst>
                  </a:tr>
                </a:tbl>
              </a:graphicData>
            </a:graphic>
          </p:graphicFrame>
        </mc:Choice>
        <mc:Fallback xmlns="">
          <p:graphicFrame>
            <p:nvGraphicFramePr>
              <p:cNvPr id="5" name="Table 4">
                <a:extLst>
                  <a:ext uri="{FF2B5EF4-FFF2-40B4-BE49-F238E27FC236}">
                    <a16:creationId xmlns:a16="http://schemas.microsoft.com/office/drawing/2014/main" id="{8509682C-C124-6F4C-8DFC-37718E70EAE3}"/>
                  </a:ext>
                </a:extLst>
              </p:cNvPr>
              <p:cNvGraphicFramePr>
                <a:graphicFrameLocks noGrp="1"/>
              </p:cNvGraphicFramePr>
              <p:nvPr>
                <p:extLst>
                  <p:ext uri="{D42A27DB-BD31-4B8C-83A1-F6EECF244321}">
                    <p14:modId xmlns:p14="http://schemas.microsoft.com/office/powerpoint/2010/main" val="1222524110"/>
                  </p:ext>
                </p:extLst>
              </p:nvPr>
            </p:nvGraphicFramePr>
            <p:xfrm>
              <a:off x="3068644" y="908706"/>
              <a:ext cx="6984678" cy="1712405"/>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738061">
                      <a:extLst>
                        <a:ext uri="{9D8B030D-6E8A-4147-A177-3AD203B41FA5}">
                          <a16:colId xmlns:a16="http://schemas.microsoft.com/office/drawing/2014/main" val="3568057224"/>
                        </a:ext>
                      </a:extLst>
                    </a:gridCol>
                    <a:gridCol w="1805261">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57912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endParaRPr lang="en-US"/>
                        </a:p>
                      </a:txBody>
                      <a:tcPr>
                        <a:blipFill>
                          <a:blip r:embed="rId2"/>
                          <a:stretch>
                            <a:fillRect l="-207746" t="-162069" r="-81690" b="-234483"/>
                          </a:stretch>
                        </a:blipFill>
                      </a:tcPr>
                    </a:tc>
                    <a:tc>
                      <a:txBody>
                        <a:bodyPr/>
                        <a:lstStyle/>
                        <a:p>
                          <a:endParaRPr lang="en-US"/>
                        </a:p>
                      </a:txBody>
                      <a:tcPr>
                        <a:blipFill>
                          <a:blip r:embed="rId2"/>
                          <a:stretch>
                            <a:fillRect l="-380000" t="-162069" r="-870" b="-234483"/>
                          </a:stretch>
                        </a:blipFill>
                      </a:tcPr>
                    </a:tc>
                    <a:extLst>
                      <a:ext uri="{0D108BD9-81ED-4DB2-BD59-A6C34878D82A}">
                        <a16:rowId xmlns:a16="http://schemas.microsoft.com/office/drawing/2014/main" val="2506023447"/>
                      </a:ext>
                    </a:extLst>
                  </a:tr>
                  <a:tr h="391605">
                    <a:tc>
                      <a:txBody>
                        <a:bodyPr/>
                        <a:lstStyle/>
                        <a:p>
                          <a:pPr algn="ctr"/>
                          <a:r>
                            <a:rPr lang="en-US" dirty="0"/>
                            <a:t>2D-RS</a:t>
                          </a:r>
                        </a:p>
                      </a:txBody>
                      <a:tcPr>
                        <a:solidFill>
                          <a:schemeClr val="accent1">
                            <a:lumMod val="20000"/>
                            <a:lumOff val="80000"/>
                          </a:schemeClr>
                        </a:solidFill>
                      </a:tcPr>
                    </a:tc>
                    <a:tc>
                      <a:txBody>
                        <a:bodyPr/>
                        <a:lstStyle/>
                        <a:p>
                          <a:endParaRPr lang="en-US"/>
                        </a:p>
                      </a:txBody>
                      <a:tcPr>
                        <a:blipFill>
                          <a:blip r:embed="rId2"/>
                          <a:stretch>
                            <a:fillRect l="-59596" t="-237500" r="-398990" b="-1125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endParaRPr lang="en-US"/>
                        </a:p>
                      </a:txBody>
                      <a:tcPr>
                        <a:blipFill>
                          <a:blip r:embed="rId2"/>
                          <a:stretch>
                            <a:fillRect l="-207746" t="-237500" r="-81690" b="-112500"/>
                          </a:stretch>
                        </a:blipFill>
                      </a:tcPr>
                    </a:tc>
                    <a:tc>
                      <a:txBody>
                        <a:bodyPr/>
                        <a:lstStyle/>
                        <a:p>
                          <a:endParaRPr lang="en-US"/>
                        </a:p>
                      </a:txBody>
                      <a:tcPr>
                        <a:blipFill>
                          <a:blip r:embed="rId2"/>
                          <a:stretch>
                            <a:fillRect l="-380000" t="-237500" r="-870" b="-112500"/>
                          </a:stretch>
                        </a:blipFill>
                      </a:tcPr>
                    </a:tc>
                    <a:extLst>
                      <a:ext uri="{0D108BD9-81ED-4DB2-BD59-A6C34878D82A}">
                        <a16:rowId xmlns:a16="http://schemas.microsoft.com/office/drawing/2014/main" val="1515659677"/>
                      </a:ext>
                    </a:extLst>
                  </a:tr>
                  <a:tr h="370840">
                    <a:tc>
                      <a:txBody>
                        <a:bodyPr/>
                        <a:lstStyle/>
                        <a:p>
                          <a:pPr algn="ctr"/>
                          <a:r>
                            <a:rPr lang="en-US" dirty="0">
                              <a:solidFill>
                                <a:srgbClr val="00B050"/>
                              </a:solidFill>
                            </a:rPr>
                            <a:t>Ideal</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O(K)</a:t>
                          </a:r>
                        </a:p>
                      </a:txBody>
                      <a:tcPr>
                        <a:solidFill>
                          <a:schemeClr val="accent1">
                            <a:lumMod val="20000"/>
                            <a:lumOff val="80000"/>
                          </a:schemeClr>
                        </a:solidFill>
                      </a:tcPr>
                    </a:tc>
                    <a:extLst>
                      <a:ext uri="{0D108BD9-81ED-4DB2-BD59-A6C34878D82A}">
                        <a16:rowId xmlns:a16="http://schemas.microsoft.com/office/drawing/2014/main" val="2798189603"/>
                      </a:ext>
                    </a:extLst>
                  </a:tr>
                </a:tbl>
              </a:graphicData>
            </a:graphic>
          </p:graphicFrame>
        </mc:Fallback>
      </mc:AlternateContent>
      <p:sp>
        <p:nvSpPr>
          <p:cNvPr id="6" name="TextBox 5">
            <a:extLst>
              <a:ext uri="{FF2B5EF4-FFF2-40B4-BE49-F238E27FC236}">
                <a16:creationId xmlns:a16="http://schemas.microsoft.com/office/drawing/2014/main" id="{630DF633-2D0F-BC40-B41E-8FF222CFDBBD}"/>
              </a:ext>
            </a:extLst>
          </p:cNvPr>
          <p:cNvSpPr txBox="1"/>
          <p:nvPr/>
        </p:nvSpPr>
        <p:spPr>
          <a:xfrm>
            <a:off x="290159" y="437362"/>
            <a:ext cx="2064027" cy="461665"/>
          </a:xfrm>
          <a:prstGeom prst="rect">
            <a:avLst/>
          </a:prstGeom>
          <a:noFill/>
        </p:spPr>
        <p:txBody>
          <a:bodyPr wrap="none" rtlCol="0">
            <a:spAutoFit/>
          </a:bodyPr>
          <a:lstStyle/>
          <a:p>
            <a:r>
              <a:rPr lang="en-US" sz="2400" b="1" dirty="0">
                <a:solidFill>
                  <a:srgbClr val="0070C0"/>
                </a:solidFill>
              </a:rPr>
              <a:t>The Derivation</a:t>
            </a:r>
          </a:p>
        </p:txBody>
      </p:sp>
      <p:sp>
        <p:nvSpPr>
          <p:cNvPr id="7" name="Down Arrow 6">
            <a:extLst>
              <a:ext uri="{FF2B5EF4-FFF2-40B4-BE49-F238E27FC236}">
                <a16:creationId xmlns:a16="http://schemas.microsoft.com/office/drawing/2014/main" id="{3B5D6551-342B-1D4B-8F36-7A34A5743E21}"/>
              </a:ext>
            </a:extLst>
          </p:cNvPr>
          <p:cNvSpPr/>
          <p:nvPr/>
        </p:nvSpPr>
        <p:spPr>
          <a:xfrm>
            <a:off x="4233796" y="2701290"/>
            <a:ext cx="388307" cy="41854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TextBox 9">
            <a:extLst>
              <a:ext uri="{FF2B5EF4-FFF2-40B4-BE49-F238E27FC236}">
                <a16:creationId xmlns:a16="http://schemas.microsoft.com/office/drawing/2014/main" id="{80DF354D-CA7C-7F4F-B440-4867477D5664}"/>
              </a:ext>
            </a:extLst>
          </p:cNvPr>
          <p:cNvSpPr txBox="1"/>
          <p:nvPr/>
        </p:nvSpPr>
        <p:spPr>
          <a:xfrm>
            <a:off x="3805020" y="3134532"/>
            <a:ext cx="1245854" cy="646331"/>
          </a:xfrm>
          <a:prstGeom prst="rect">
            <a:avLst/>
          </a:prstGeom>
          <a:solidFill>
            <a:schemeClr val="accent6">
              <a:lumMod val="20000"/>
              <a:lumOff val="80000"/>
            </a:schemeClr>
          </a:solidFill>
        </p:spPr>
        <p:txBody>
          <a:bodyPr wrap="none" rtlCol="0">
            <a:spAutoFit/>
          </a:bodyPr>
          <a:lstStyle/>
          <a:p>
            <a:pPr algn="ctr"/>
            <a:r>
              <a:rPr lang="en-US" b="1" dirty="0">
                <a:solidFill>
                  <a:srgbClr val="00B050"/>
                </a:solidFill>
              </a:rPr>
              <a:t>One code</a:t>
            </a:r>
          </a:p>
          <a:p>
            <a:pPr algn="ctr"/>
            <a:r>
              <a:rPr lang="en-US" dirty="0"/>
              <a:t>No dividing</a:t>
            </a:r>
          </a:p>
        </p:txBody>
      </p:sp>
      <p:sp>
        <p:nvSpPr>
          <p:cNvPr id="11" name="Down Arrow 10">
            <a:extLst>
              <a:ext uri="{FF2B5EF4-FFF2-40B4-BE49-F238E27FC236}">
                <a16:creationId xmlns:a16="http://schemas.microsoft.com/office/drawing/2014/main" id="{79A57499-0638-1145-8D64-077B80E254D0}"/>
              </a:ext>
            </a:extLst>
          </p:cNvPr>
          <p:cNvSpPr/>
          <p:nvPr/>
        </p:nvSpPr>
        <p:spPr>
          <a:xfrm>
            <a:off x="8860073" y="2659055"/>
            <a:ext cx="388307" cy="41854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3" name="Down Arrow 12">
            <a:extLst>
              <a:ext uri="{FF2B5EF4-FFF2-40B4-BE49-F238E27FC236}">
                <a16:creationId xmlns:a16="http://schemas.microsoft.com/office/drawing/2014/main" id="{734A381A-9836-564E-A4FB-399ED7F920E9}"/>
              </a:ext>
            </a:extLst>
          </p:cNvPr>
          <p:cNvSpPr/>
          <p:nvPr/>
        </p:nvSpPr>
        <p:spPr>
          <a:xfrm>
            <a:off x="7592058" y="2682066"/>
            <a:ext cx="388307" cy="41854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a:extLst>
              <a:ext uri="{FF2B5EF4-FFF2-40B4-BE49-F238E27FC236}">
                <a16:creationId xmlns:a16="http://schemas.microsoft.com/office/drawing/2014/main" id="{EDDC09AD-35A2-6340-8FBA-24217944AC62}"/>
              </a:ext>
            </a:extLst>
          </p:cNvPr>
          <p:cNvSpPr txBox="1"/>
          <p:nvPr/>
        </p:nvSpPr>
        <p:spPr>
          <a:xfrm>
            <a:off x="7496021" y="3106328"/>
            <a:ext cx="1840040" cy="1200329"/>
          </a:xfrm>
          <a:prstGeom prst="rect">
            <a:avLst/>
          </a:prstGeom>
          <a:solidFill>
            <a:schemeClr val="accent6">
              <a:lumMod val="20000"/>
              <a:lumOff val="80000"/>
            </a:schemeClr>
          </a:solidFill>
        </p:spPr>
        <p:txBody>
          <a:bodyPr wrap="square" rtlCol="0">
            <a:spAutoFit/>
          </a:bodyPr>
          <a:lstStyle/>
          <a:p>
            <a:pPr algn="r"/>
            <a:r>
              <a:rPr lang="en-US" b="1" dirty="0">
                <a:solidFill>
                  <a:srgbClr val="00B050"/>
                </a:solidFill>
              </a:rPr>
              <a:t>Low density code</a:t>
            </a:r>
          </a:p>
          <a:p>
            <a:pPr algn="ctr"/>
            <a:r>
              <a:rPr lang="en-US" dirty="0"/>
              <a:t>p1=m1+m3</a:t>
            </a:r>
          </a:p>
          <a:p>
            <a:pPr algn="ctr"/>
            <a:r>
              <a:rPr lang="en-US" dirty="0"/>
              <a:t>p2=m2+m4</a:t>
            </a:r>
          </a:p>
          <a:p>
            <a:pPr algn="ctr"/>
            <a:r>
              <a:rPr lang="en-US" dirty="0"/>
              <a:t>…</a:t>
            </a:r>
          </a:p>
        </p:txBody>
      </p:sp>
      <p:sp>
        <p:nvSpPr>
          <p:cNvPr id="16" name="Left Brace 15">
            <a:extLst>
              <a:ext uri="{FF2B5EF4-FFF2-40B4-BE49-F238E27FC236}">
                <a16:creationId xmlns:a16="http://schemas.microsoft.com/office/drawing/2014/main" id="{E1D1070B-82B9-FF43-BD2D-6F2C061B7D7A}"/>
              </a:ext>
            </a:extLst>
          </p:cNvPr>
          <p:cNvSpPr/>
          <p:nvPr/>
        </p:nvSpPr>
        <p:spPr>
          <a:xfrm>
            <a:off x="7557367" y="3576604"/>
            <a:ext cx="222578" cy="66018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091EE94-786D-C042-AE00-CD8C1B124398}"/>
              </a:ext>
            </a:extLst>
          </p:cNvPr>
          <p:cNvSpPr txBox="1"/>
          <p:nvPr/>
        </p:nvSpPr>
        <p:spPr>
          <a:xfrm>
            <a:off x="6596632" y="4701777"/>
            <a:ext cx="3638817" cy="646331"/>
          </a:xfrm>
          <a:prstGeom prst="rect">
            <a:avLst/>
          </a:prstGeom>
          <a:solidFill>
            <a:schemeClr val="accent6">
              <a:lumMod val="20000"/>
              <a:lumOff val="80000"/>
            </a:schemeClr>
          </a:solidFill>
        </p:spPr>
        <p:txBody>
          <a:bodyPr wrap="none" rtlCol="0">
            <a:spAutoFit/>
          </a:bodyPr>
          <a:lstStyle/>
          <a:p>
            <a:pPr algn="ctr"/>
            <a:r>
              <a:rPr lang="en-US" b="1" dirty="0">
                <a:solidFill>
                  <a:srgbClr val="00B050"/>
                </a:solidFill>
              </a:rPr>
              <a:t>Iterative decoding</a:t>
            </a:r>
          </a:p>
          <a:p>
            <a:pPr algn="ctr"/>
            <a:r>
              <a:rPr lang="en-US" dirty="0"/>
              <a:t>Decode &amp; verify one equation a time</a:t>
            </a:r>
          </a:p>
        </p:txBody>
      </p:sp>
      <p:sp>
        <p:nvSpPr>
          <p:cNvPr id="18" name="Down Arrow 17">
            <a:extLst>
              <a:ext uri="{FF2B5EF4-FFF2-40B4-BE49-F238E27FC236}">
                <a16:creationId xmlns:a16="http://schemas.microsoft.com/office/drawing/2014/main" id="{AAFD25EF-07AC-4C42-AA7B-9EC41286A0BC}"/>
              </a:ext>
            </a:extLst>
          </p:cNvPr>
          <p:cNvSpPr/>
          <p:nvPr/>
        </p:nvSpPr>
        <p:spPr>
          <a:xfrm>
            <a:off x="8221888" y="4310740"/>
            <a:ext cx="388307" cy="39103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9" name="TextBox 18">
            <a:extLst>
              <a:ext uri="{FF2B5EF4-FFF2-40B4-BE49-F238E27FC236}">
                <a16:creationId xmlns:a16="http://schemas.microsoft.com/office/drawing/2014/main" id="{77BDAB87-A9E3-4741-B275-50CA7AC940AA}"/>
              </a:ext>
            </a:extLst>
          </p:cNvPr>
          <p:cNvSpPr txBox="1"/>
          <p:nvPr/>
        </p:nvSpPr>
        <p:spPr>
          <a:xfrm>
            <a:off x="3186008" y="5768564"/>
            <a:ext cx="7109706" cy="646331"/>
          </a:xfrm>
          <a:prstGeom prst="rect">
            <a:avLst/>
          </a:prstGeom>
          <a:solidFill>
            <a:schemeClr val="accent6">
              <a:lumMod val="20000"/>
              <a:lumOff val="80000"/>
            </a:schemeClr>
          </a:solidFill>
        </p:spPr>
        <p:txBody>
          <a:bodyPr wrap="square" rtlCol="0">
            <a:spAutoFit/>
          </a:bodyPr>
          <a:lstStyle/>
          <a:p>
            <a:pPr algn="ctr"/>
            <a:r>
              <a:rPr lang="en-US" b="1" dirty="0">
                <a:solidFill>
                  <a:srgbClr val="00B050"/>
                </a:solidFill>
              </a:rPr>
              <a:t>A good low-density parity check (LDPC) class</a:t>
            </a:r>
          </a:p>
          <a:p>
            <a:pPr algn="ctr"/>
            <a:r>
              <a:rPr lang="en-US" dirty="0"/>
              <a:t>Equation size = 6, any 87.6% allows full recovery using iterative decoding.</a:t>
            </a:r>
          </a:p>
        </p:txBody>
      </p:sp>
      <p:sp>
        <p:nvSpPr>
          <p:cNvPr id="20" name="Down Arrow 19">
            <a:extLst>
              <a:ext uri="{FF2B5EF4-FFF2-40B4-BE49-F238E27FC236}">
                <a16:creationId xmlns:a16="http://schemas.microsoft.com/office/drawing/2014/main" id="{8DBE56B7-08F9-1946-8127-E3FBA49C2471}"/>
              </a:ext>
            </a:extLst>
          </p:cNvPr>
          <p:cNvSpPr/>
          <p:nvPr/>
        </p:nvSpPr>
        <p:spPr>
          <a:xfrm>
            <a:off x="5718773" y="2659055"/>
            <a:ext cx="388307" cy="460775"/>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1" name="Rectangle 20">
            <a:extLst>
              <a:ext uri="{FF2B5EF4-FFF2-40B4-BE49-F238E27FC236}">
                <a16:creationId xmlns:a16="http://schemas.microsoft.com/office/drawing/2014/main" id="{2013CE2C-6A7A-0D4D-9F83-6523F1969390}"/>
              </a:ext>
            </a:extLst>
          </p:cNvPr>
          <p:cNvSpPr/>
          <p:nvPr/>
        </p:nvSpPr>
        <p:spPr>
          <a:xfrm>
            <a:off x="5138948" y="3134533"/>
            <a:ext cx="1601913" cy="646331"/>
          </a:xfrm>
          <a:prstGeom prst="rect">
            <a:avLst/>
          </a:prstGeom>
          <a:solidFill>
            <a:schemeClr val="accent6">
              <a:lumMod val="20000"/>
              <a:lumOff val="80000"/>
            </a:schemeClr>
          </a:solidFill>
        </p:spPr>
        <p:txBody>
          <a:bodyPr wrap="none">
            <a:spAutoFit/>
          </a:bodyPr>
          <a:lstStyle/>
          <a:p>
            <a:pPr algn="ctr"/>
            <a:r>
              <a:rPr lang="en-US" b="1" dirty="0">
                <a:solidFill>
                  <a:srgbClr val="00B050"/>
                </a:solidFill>
              </a:rPr>
              <a:t>Good code</a:t>
            </a:r>
          </a:p>
          <a:p>
            <a:pPr algn="ctr"/>
            <a:r>
              <a:rPr lang="en-US" dirty="0"/>
              <a:t>Any x% decode</a:t>
            </a:r>
          </a:p>
        </p:txBody>
      </p:sp>
      <p:sp>
        <p:nvSpPr>
          <p:cNvPr id="22" name="Down Arrow 21">
            <a:extLst>
              <a:ext uri="{FF2B5EF4-FFF2-40B4-BE49-F238E27FC236}">
                <a16:creationId xmlns:a16="http://schemas.microsoft.com/office/drawing/2014/main" id="{7A2731B5-9E9C-6348-95D7-5A7E296E32F0}"/>
              </a:ext>
            </a:extLst>
          </p:cNvPr>
          <p:cNvSpPr/>
          <p:nvPr/>
        </p:nvSpPr>
        <p:spPr>
          <a:xfrm>
            <a:off x="5718773" y="3818244"/>
            <a:ext cx="388307" cy="195032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3" name="Down Arrow 22">
            <a:extLst>
              <a:ext uri="{FF2B5EF4-FFF2-40B4-BE49-F238E27FC236}">
                <a16:creationId xmlns:a16="http://schemas.microsoft.com/office/drawing/2014/main" id="{642DA310-BA81-4449-944E-10BA403B45D3}"/>
              </a:ext>
            </a:extLst>
          </p:cNvPr>
          <p:cNvSpPr/>
          <p:nvPr/>
        </p:nvSpPr>
        <p:spPr>
          <a:xfrm>
            <a:off x="4233794" y="3818244"/>
            <a:ext cx="388307" cy="1931852"/>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5" name="Down Arrow 24">
            <a:extLst>
              <a:ext uri="{FF2B5EF4-FFF2-40B4-BE49-F238E27FC236}">
                <a16:creationId xmlns:a16="http://schemas.microsoft.com/office/drawing/2014/main" id="{C6853D25-6151-6C48-810F-7548A8BF83F1}"/>
              </a:ext>
            </a:extLst>
          </p:cNvPr>
          <p:cNvSpPr/>
          <p:nvPr/>
        </p:nvSpPr>
        <p:spPr>
          <a:xfrm>
            <a:off x="8221888" y="5359059"/>
            <a:ext cx="388307" cy="39103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6" name="Slide Number Placeholder 25">
            <a:extLst>
              <a:ext uri="{FF2B5EF4-FFF2-40B4-BE49-F238E27FC236}">
                <a16:creationId xmlns:a16="http://schemas.microsoft.com/office/drawing/2014/main" id="{745615C8-F8DD-9848-8BC3-6222BBF3C524}"/>
              </a:ext>
            </a:extLst>
          </p:cNvPr>
          <p:cNvSpPr>
            <a:spLocks noGrp="1"/>
          </p:cNvSpPr>
          <p:nvPr>
            <p:ph type="sldNum" sz="quarter" idx="12"/>
          </p:nvPr>
        </p:nvSpPr>
        <p:spPr/>
        <p:txBody>
          <a:bodyPr/>
          <a:lstStyle/>
          <a:p>
            <a:fld id="{11F031DC-3D35-0E46-AFD0-4D1C9C204970}" type="slidenum">
              <a:rPr lang="en-US" smtClean="0"/>
              <a:t>18</a:t>
            </a:fld>
            <a:endParaRPr lang="en-US"/>
          </a:p>
        </p:txBody>
      </p:sp>
    </p:spTree>
    <p:extLst>
      <p:ext uri="{BB962C8B-B14F-4D97-AF65-F5344CB8AC3E}">
        <p14:creationId xmlns:p14="http://schemas.microsoft.com/office/powerpoint/2010/main" val="258888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B4AE75-6D66-1C42-9A19-9D34465258FD}"/>
              </a:ext>
            </a:extLst>
          </p:cNvPr>
          <p:cNvSpPr txBox="1"/>
          <p:nvPr/>
        </p:nvSpPr>
        <p:spPr>
          <a:xfrm>
            <a:off x="3347547" y="3861636"/>
            <a:ext cx="3214341" cy="400110"/>
          </a:xfrm>
          <a:prstGeom prst="rect">
            <a:avLst/>
          </a:prstGeom>
          <a:noFill/>
        </p:spPr>
        <p:txBody>
          <a:bodyPr wrap="none" rtlCol="0">
            <a:spAutoFit/>
          </a:bodyPr>
          <a:lstStyle/>
          <a:p>
            <a:r>
              <a:rPr lang="en-US" sz="2000" dirty="0">
                <a:solidFill>
                  <a:srgbClr val="00B050"/>
                </a:solidFill>
                <a:latin typeface="Apple Chancery" panose="03020702040506060504" pitchFamily="66" charset="-79"/>
                <a:cs typeface="Apple Chancery" panose="03020702040506060504" pitchFamily="66" charset="-79"/>
              </a:rPr>
              <a:t>I have all the data you want</a:t>
            </a:r>
          </a:p>
        </p:txBody>
      </p:sp>
      <p:sp>
        <p:nvSpPr>
          <p:cNvPr id="5" name="TextBox 4">
            <a:extLst>
              <a:ext uri="{FF2B5EF4-FFF2-40B4-BE49-F238E27FC236}">
                <a16:creationId xmlns:a16="http://schemas.microsoft.com/office/drawing/2014/main" id="{BE4B481D-C334-684D-8B66-5EF67024142B}"/>
              </a:ext>
            </a:extLst>
          </p:cNvPr>
          <p:cNvSpPr txBox="1"/>
          <p:nvPr/>
        </p:nvSpPr>
        <p:spPr>
          <a:xfrm>
            <a:off x="440680" y="1047794"/>
            <a:ext cx="5979201" cy="1143070"/>
          </a:xfrm>
          <a:prstGeom prst="rect">
            <a:avLst/>
          </a:prstGeom>
          <a:noFill/>
        </p:spPr>
        <p:txBody>
          <a:bodyPr wrap="none" rtlCol="0">
            <a:spAutoFit/>
          </a:bodyPr>
          <a:lstStyle/>
          <a:p>
            <a:pPr>
              <a:lnSpc>
                <a:spcPct val="150000"/>
              </a:lnSpc>
            </a:pPr>
            <a:r>
              <a:rPr lang="en-US" sz="2400" i="1" dirty="0">
                <a:solidFill>
                  <a:srgbClr val="0070C0"/>
                </a:solidFill>
              </a:rPr>
              <a:t>Data Availability Attacks in Blockchain Systems</a:t>
            </a:r>
          </a:p>
          <a:p>
            <a:pPr>
              <a:lnSpc>
                <a:spcPct val="150000"/>
              </a:lnSpc>
            </a:pPr>
            <a:r>
              <a:rPr lang="en-US" sz="2400" i="1" dirty="0">
                <a:solidFill>
                  <a:srgbClr val="0070C0"/>
                </a:solidFill>
              </a:rPr>
              <a:t>and How to Solve It.</a:t>
            </a:r>
          </a:p>
        </p:txBody>
      </p:sp>
      <p:pic>
        <p:nvPicPr>
          <p:cNvPr id="9" name="Picture 8" descr="A close up of a toy&#10;&#10;Description automatically generated">
            <a:extLst>
              <a:ext uri="{FF2B5EF4-FFF2-40B4-BE49-F238E27FC236}">
                <a16:creationId xmlns:a16="http://schemas.microsoft.com/office/drawing/2014/main" id="{91D767FE-5932-3A41-BE90-3C28FCE7872E}"/>
              </a:ext>
            </a:extLst>
          </p:cNvPr>
          <p:cNvPicPr>
            <a:picLocks noChangeAspect="1"/>
          </p:cNvPicPr>
          <p:nvPr/>
        </p:nvPicPr>
        <p:blipFill>
          <a:blip r:embed="rId2"/>
          <a:stretch>
            <a:fillRect/>
          </a:stretch>
        </p:blipFill>
        <p:spPr>
          <a:xfrm>
            <a:off x="6318158" y="5178883"/>
            <a:ext cx="1759383" cy="1099614"/>
          </a:xfrm>
          <a:prstGeom prst="rect">
            <a:avLst/>
          </a:prstGeom>
        </p:spPr>
      </p:pic>
      <p:pic>
        <p:nvPicPr>
          <p:cNvPr id="11" name="Picture 10" descr="A close up of a mask&#10;&#10;Description automatically generated">
            <a:extLst>
              <a:ext uri="{FF2B5EF4-FFF2-40B4-BE49-F238E27FC236}">
                <a16:creationId xmlns:a16="http://schemas.microsoft.com/office/drawing/2014/main" id="{02BF80EC-77F2-8646-B2E4-CD47B927409C}"/>
              </a:ext>
            </a:extLst>
          </p:cNvPr>
          <p:cNvPicPr>
            <a:picLocks noChangeAspect="1"/>
          </p:cNvPicPr>
          <p:nvPr/>
        </p:nvPicPr>
        <p:blipFill>
          <a:blip r:embed="rId3"/>
          <a:stretch>
            <a:fillRect/>
          </a:stretch>
        </p:blipFill>
        <p:spPr>
          <a:xfrm>
            <a:off x="3703945" y="4261746"/>
            <a:ext cx="1759383" cy="2016751"/>
          </a:xfrm>
          <a:prstGeom prst="rect">
            <a:avLst/>
          </a:prstGeom>
        </p:spPr>
      </p:pic>
      <p:sp>
        <p:nvSpPr>
          <p:cNvPr id="12" name="TextBox 11">
            <a:extLst>
              <a:ext uri="{FF2B5EF4-FFF2-40B4-BE49-F238E27FC236}">
                <a16:creationId xmlns:a16="http://schemas.microsoft.com/office/drawing/2014/main" id="{7D95F228-CBA8-EC42-8C84-FCF5CF4A85F5}"/>
              </a:ext>
            </a:extLst>
          </p:cNvPr>
          <p:cNvSpPr txBox="1"/>
          <p:nvPr/>
        </p:nvSpPr>
        <p:spPr>
          <a:xfrm>
            <a:off x="7068617" y="4604484"/>
            <a:ext cx="1183337" cy="400110"/>
          </a:xfrm>
          <a:prstGeom prst="rect">
            <a:avLst/>
          </a:prstGeom>
          <a:noFill/>
        </p:spPr>
        <p:txBody>
          <a:bodyPr wrap="none" rtlCol="0">
            <a:spAutoFit/>
          </a:bodyPr>
          <a:lstStyle/>
          <a:p>
            <a:r>
              <a:rPr lang="en-US" sz="2000" dirty="0">
                <a:solidFill>
                  <a:srgbClr val="FF0000"/>
                </a:solidFill>
                <a:latin typeface="Apple Chancery" panose="03020702040506060504" pitchFamily="66" charset="-79"/>
                <a:cs typeface="Apple Chancery" panose="03020702040506060504" pitchFamily="66" charset="-79"/>
              </a:rPr>
              <a:t>Really …</a:t>
            </a:r>
          </a:p>
        </p:txBody>
      </p:sp>
      <p:sp>
        <p:nvSpPr>
          <p:cNvPr id="2" name="Slide Number Placeholder 1">
            <a:extLst>
              <a:ext uri="{FF2B5EF4-FFF2-40B4-BE49-F238E27FC236}">
                <a16:creationId xmlns:a16="http://schemas.microsoft.com/office/drawing/2014/main" id="{E8099B5D-CC7E-48CE-AA2A-E49DDB7C0A62}"/>
              </a:ext>
            </a:extLst>
          </p:cNvPr>
          <p:cNvSpPr>
            <a:spLocks noGrp="1"/>
          </p:cNvSpPr>
          <p:nvPr>
            <p:ph type="sldNum" sz="quarter" idx="12"/>
          </p:nvPr>
        </p:nvSpPr>
        <p:spPr/>
        <p:txBody>
          <a:bodyPr/>
          <a:lstStyle/>
          <a:p>
            <a:fld id="{11F031DC-3D35-0E46-AFD0-4D1C9C204970}" type="slidenum">
              <a:rPr lang="en-US" smtClean="0"/>
              <a:t>1</a:t>
            </a:fld>
            <a:endParaRPr lang="en-US"/>
          </a:p>
        </p:txBody>
      </p:sp>
    </p:spTree>
    <p:extLst>
      <p:ext uri="{BB962C8B-B14F-4D97-AF65-F5344CB8AC3E}">
        <p14:creationId xmlns:p14="http://schemas.microsoft.com/office/powerpoint/2010/main" val="339643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77093-2F35-854C-B65B-AD0C1DCD79E4}"/>
              </a:ext>
            </a:extLst>
          </p:cNvPr>
          <p:cNvSpPr txBox="1"/>
          <p:nvPr/>
        </p:nvSpPr>
        <p:spPr>
          <a:xfrm>
            <a:off x="541076" y="567475"/>
            <a:ext cx="5014450" cy="461665"/>
          </a:xfrm>
          <a:prstGeom prst="rect">
            <a:avLst/>
          </a:prstGeom>
          <a:noFill/>
        </p:spPr>
        <p:txBody>
          <a:bodyPr wrap="none" rtlCol="0">
            <a:spAutoFit/>
          </a:bodyPr>
          <a:lstStyle/>
          <a:p>
            <a:r>
              <a:rPr lang="en-US" sz="2400" b="1" dirty="0">
                <a:solidFill>
                  <a:srgbClr val="0070C0"/>
                </a:solidFill>
              </a:rPr>
              <a:t>Attack: Incorrect coding + hide hashes</a:t>
            </a:r>
          </a:p>
        </p:txBody>
      </p:sp>
      <p:sp>
        <p:nvSpPr>
          <p:cNvPr id="5" name="Rectangle 4">
            <a:extLst>
              <a:ext uri="{FF2B5EF4-FFF2-40B4-BE49-F238E27FC236}">
                <a16:creationId xmlns:a16="http://schemas.microsoft.com/office/drawing/2014/main" id="{A3F8E9D4-A78C-A542-B924-77BBDAFF91E5}"/>
              </a:ext>
            </a:extLst>
          </p:cNvPr>
          <p:cNvSpPr/>
          <p:nvPr/>
        </p:nvSpPr>
        <p:spPr>
          <a:xfrm>
            <a:off x="1012371"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rgbClr val="FF0000"/>
                </a:solidFill>
              </a:rPr>
              <a:t>m1</a:t>
            </a:r>
          </a:p>
        </p:txBody>
      </p:sp>
      <p:sp>
        <p:nvSpPr>
          <p:cNvPr id="6" name="Rectangle 5">
            <a:extLst>
              <a:ext uri="{FF2B5EF4-FFF2-40B4-BE49-F238E27FC236}">
                <a16:creationId xmlns:a16="http://schemas.microsoft.com/office/drawing/2014/main" id="{665DCEDA-A284-8D43-9666-D9762BC9C65A}"/>
              </a:ext>
            </a:extLst>
          </p:cNvPr>
          <p:cNvSpPr/>
          <p:nvPr/>
        </p:nvSpPr>
        <p:spPr>
          <a:xfrm>
            <a:off x="2304640"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m2</a:t>
            </a:r>
          </a:p>
        </p:txBody>
      </p:sp>
      <p:sp>
        <p:nvSpPr>
          <p:cNvPr id="7" name="Rectangle 6">
            <a:extLst>
              <a:ext uri="{FF2B5EF4-FFF2-40B4-BE49-F238E27FC236}">
                <a16:creationId xmlns:a16="http://schemas.microsoft.com/office/drawing/2014/main" id="{A995B712-1076-4445-BCE1-7C2C4C09AE73}"/>
              </a:ext>
            </a:extLst>
          </p:cNvPr>
          <p:cNvSpPr/>
          <p:nvPr/>
        </p:nvSpPr>
        <p:spPr>
          <a:xfrm>
            <a:off x="3596909" y="4356350"/>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8" name="Rectangle 7">
            <a:extLst>
              <a:ext uri="{FF2B5EF4-FFF2-40B4-BE49-F238E27FC236}">
                <a16:creationId xmlns:a16="http://schemas.microsoft.com/office/drawing/2014/main" id="{89B4D850-E47B-464C-B3C4-630D2E9E2DB1}"/>
              </a:ext>
            </a:extLst>
          </p:cNvPr>
          <p:cNvSpPr/>
          <p:nvPr/>
        </p:nvSpPr>
        <p:spPr>
          <a:xfrm>
            <a:off x="4889178" y="4356349"/>
            <a:ext cx="1144864"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m4</a:t>
            </a:r>
          </a:p>
        </p:txBody>
      </p:sp>
      <p:sp>
        <p:nvSpPr>
          <p:cNvPr id="9" name="Rectangle 8">
            <a:extLst>
              <a:ext uri="{FF2B5EF4-FFF2-40B4-BE49-F238E27FC236}">
                <a16:creationId xmlns:a16="http://schemas.microsoft.com/office/drawing/2014/main" id="{D59FBB5D-59D4-8B43-B7E7-73BE537E5B6A}"/>
              </a:ext>
            </a:extLst>
          </p:cNvPr>
          <p:cNvSpPr/>
          <p:nvPr/>
        </p:nvSpPr>
        <p:spPr>
          <a:xfrm>
            <a:off x="6191640"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p1=%^^&amp;*)$</a:t>
            </a:r>
          </a:p>
        </p:txBody>
      </p:sp>
      <p:sp>
        <p:nvSpPr>
          <p:cNvPr id="10" name="Rectangle 9">
            <a:extLst>
              <a:ext uri="{FF2B5EF4-FFF2-40B4-BE49-F238E27FC236}">
                <a16:creationId xmlns:a16="http://schemas.microsoft.com/office/drawing/2014/main" id="{BA243177-CB78-0F47-BFAB-363CEC2549BD}"/>
              </a:ext>
            </a:extLst>
          </p:cNvPr>
          <p:cNvSpPr/>
          <p:nvPr/>
        </p:nvSpPr>
        <p:spPr>
          <a:xfrm>
            <a:off x="7483909"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p2=&amp;^%$%$</a:t>
            </a:r>
          </a:p>
        </p:txBody>
      </p:sp>
      <p:sp>
        <p:nvSpPr>
          <p:cNvPr id="11" name="Rectangle 10">
            <a:extLst>
              <a:ext uri="{FF2B5EF4-FFF2-40B4-BE49-F238E27FC236}">
                <a16:creationId xmlns:a16="http://schemas.microsoft.com/office/drawing/2014/main" id="{711B499E-7645-7247-9F40-2DCF12952150}"/>
              </a:ext>
            </a:extLst>
          </p:cNvPr>
          <p:cNvSpPr/>
          <p:nvPr/>
        </p:nvSpPr>
        <p:spPr>
          <a:xfrm>
            <a:off x="8776178" y="4356350"/>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p3=#$%^^&amp;</a:t>
            </a:r>
          </a:p>
        </p:txBody>
      </p:sp>
      <p:sp>
        <p:nvSpPr>
          <p:cNvPr id="12" name="Rectangle 11">
            <a:extLst>
              <a:ext uri="{FF2B5EF4-FFF2-40B4-BE49-F238E27FC236}">
                <a16:creationId xmlns:a16="http://schemas.microsoft.com/office/drawing/2014/main" id="{99CFF7A3-1D4A-F54C-B221-8A2DD7ACD8B1}"/>
              </a:ext>
            </a:extLst>
          </p:cNvPr>
          <p:cNvSpPr/>
          <p:nvPr/>
        </p:nvSpPr>
        <p:spPr>
          <a:xfrm>
            <a:off x="10068447" y="4356349"/>
            <a:ext cx="1144864"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p4=*&amp;^%$#</a:t>
            </a:r>
          </a:p>
        </p:txBody>
      </p:sp>
      <p:sp>
        <p:nvSpPr>
          <p:cNvPr id="13" name="TextBox 12">
            <a:extLst>
              <a:ext uri="{FF2B5EF4-FFF2-40B4-BE49-F238E27FC236}">
                <a16:creationId xmlns:a16="http://schemas.microsoft.com/office/drawing/2014/main" id="{60D99CBC-706E-1849-BA1D-1C5800D9EEC5}"/>
              </a:ext>
            </a:extLst>
          </p:cNvPr>
          <p:cNvSpPr txBox="1"/>
          <p:nvPr/>
        </p:nvSpPr>
        <p:spPr>
          <a:xfrm>
            <a:off x="1959216" y="3244333"/>
            <a:ext cx="540533" cy="369332"/>
          </a:xfrm>
          <a:prstGeom prst="rect">
            <a:avLst/>
          </a:prstGeom>
          <a:solidFill>
            <a:schemeClr val="accent6">
              <a:lumMod val="40000"/>
              <a:lumOff val="60000"/>
            </a:schemeClr>
          </a:solidFill>
        </p:spPr>
        <p:txBody>
          <a:bodyPr wrap="square" rtlCol="0">
            <a:spAutoFit/>
          </a:bodyPr>
          <a:lstStyle/>
          <a:p>
            <a:r>
              <a:rPr lang="en-US" dirty="0"/>
              <a:t>h12</a:t>
            </a:r>
          </a:p>
        </p:txBody>
      </p:sp>
      <p:cxnSp>
        <p:nvCxnSpPr>
          <p:cNvPr id="14" name="Elbow Connector 13">
            <a:extLst>
              <a:ext uri="{FF2B5EF4-FFF2-40B4-BE49-F238E27FC236}">
                <a16:creationId xmlns:a16="http://schemas.microsoft.com/office/drawing/2014/main" id="{AD7CFE26-BA8C-1742-A469-7668F0977AE2}"/>
              </a:ext>
            </a:extLst>
          </p:cNvPr>
          <p:cNvCxnSpPr>
            <a:cxnSpLocks/>
            <a:stCxn id="6" idx="0"/>
            <a:endCxn id="13" idx="2"/>
          </p:cNvCxnSpPr>
          <p:nvPr/>
        </p:nvCxnSpPr>
        <p:spPr>
          <a:xfrm rot="16200000" flipV="1">
            <a:off x="2181936" y="3661213"/>
            <a:ext cx="742685" cy="64758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C0E2B3-224E-094F-81CC-204CD1632E6D}"/>
              </a:ext>
            </a:extLst>
          </p:cNvPr>
          <p:cNvSpPr txBox="1"/>
          <p:nvPr/>
        </p:nvSpPr>
        <p:spPr>
          <a:xfrm>
            <a:off x="4561980" y="3244334"/>
            <a:ext cx="540533" cy="369332"/>
          </a:xfrm>
          <a:prstGeom prst="rect">
            <a:avLst/>
          </a:prstGeom>
          <a:solidFill>
            <a:schemeClr val="accent6">
              <a:lumMod val="40000"/>
              <a:lumOff val="60000"/>
            </a:schemeClr>
          </a:solidFill>
        </p:spPr>
        <p:txBody>
          <a:bodyPr wrap="square" rtlCol="0">
            <a:spAutoFit/>
          </a:bodyPr>
          <a:lstStyle/>
          <a:p>
            <a:r>
              <a:rPr lang="en-US" dirty="0"/>
              <a:t>h34</a:t>
            </a:r>
          </a:p>
        </p:txBody>
      </p:sp>
      <p:cxnSp>
        <p:nvCxnSpPr>
          <p:cNvPr id="16" name="Elbow Connector 15">
            <a:extLst>
              <a:ext uri="{FF2B5EF4-FFF2-40B4-BE49-F238E27FC236}">
                <a16:creationId xmlns:a16="http://schemas.microsoft.com/office/drawing/2014/main" id="{9E0FB6DE-599C-0446-BC93-8BAAB29B0E5B}"/>
              </a:ext>
            </a:extLst>
          </p:cNvPr>
          <p:cNvCxnSpPr>
            <a:cxnSpLocks/>
            <a:stCxn id="8" idx="0"/>
            <a:endCxn id="15" idx="2"/>
          </p:cNvCxnSpPr>
          <p:nvPr/>
        </p:nvCxnSpPr>
        <p:spPr>
          <a:xfrm rot="16200000" flipV="1">
            <a:off x="4775588" y="3670326"/>
            <a:ext cx="742683" cy="629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D8F6A7D7-44FF-1C4C-9723-0CC2DCC43CB4}"/>
              </a:ext>
            </a:extLst>
          </p:cNvPr>
          <p:cNvCxnSpPr>
            <a:cxnSpLocks/>
            <a:stCxn id="10" idx="0"/>
            <a:endCxn id="18" idx="2"/>
          </p:cNvCxnSpPr>
          <p:nvPr/>
        </p:nvCxnSpPr>
        <p:spPr>
          <a:xfrm rot="16200000" flipV="1">
            <a:off x="7363805" y="3663814"/>
            <a:ext cx="734663" cy="6504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3DC751-78F8-D846-9325-3E0EE16923DD}"/>
              </a:ext>
            </a:extLst>
          </p:cNvPr>
          <p:cNvSpPr txBox="1"/>
          <p:nvPr/>
        </p:nvSpPr>
        <p:spPr>
          <a:xfrm>
            <a:off x="7135664" y="3252355"/>
            <a:ext cx="540533" cy="369332"/>
          </a:xfrm>
          <a:prstGeom prst="rect">
            <a:avLst/>
          </a:prstGeom>
          <a:solidFill>
            <a:schemeClr val="accent6">
              <a:lumMod val="40000"/>
              <a:lumOff val="60000"/>
            </a:schemeClr>
          </a:solidFill>
        </p:spPr>
        <p:txBody>
          <a:bodyPr wrap="square" rtlCol="0">
            <a:spAutoFit/>
          </a:bodyPr>
          <a:lstStyle/>
          <a:p>
            <a:r>
              <a:rPr lang="en-US" dirty="0"/>
              <a:t>h56</a:t>
            </a:r>
          </a:p>
        </p:txBody>
      </p:sp>
      <p:sp>
        <p:nvSpPr>
          <p:cNvPr id="19" name="TextBox 18">
            <a:extLst>
              <a:ext uri="{FF2B5EF4-FFF2-40B4-BE49-F238E27FC236}">
                <a16:creationId xmlns:a16="http://schemas.microsoft.com/office/drawing/2014/main" id="{EC8B4727-3D6D-A24B-8A6E-C72F5EF02299}"/>
              </a:ext>
            </a:extLst>
          </p:cNvPr>
          <p:cNvSpPr txBox="1"/>
          <p:nvPr/>
        </p:nvSpPr>
        <p:spPr>
          <a:xfrm>
            <a:off x="9692251" y="3252355"/>
            <a:ext cx="540533" cy="369332"/>
          </a:xfrm>
          <a:prstGeom prst="rect">
            <a:avLst/>
          </a:prstGeom>
          <a:solidFill>
            <a:schemeClr val="accent6">
              <a:lumMod val="40000"/>
              <a:lumOff val="60000"/>
            </a:schemeClr>
          </a:solidFill>
        </p:spPr>
        <p:txBody>
          <a:bodyPr wrap="square" rtlCol="0">
            <a:spAutoFit/>
          </a:bodyPr>
          <a:lstStyle/>
          <a:p>
            <a:r>
              <a:rPr lang="en-US" dirty="0"/>
              <a:t>h78</a:t>
            </a:r>
          </a:p>
        </p:txBody>
      </p:sp>
      <p:cxnSp>
        <p:nvCxnSpPr>
          <p:cNvPr id="20" name="Elbow Connector 19">
            <a:extLst>
              <a:ext uri="{FF2B5EF4-FFF2-40B4-BE49-F238E27FC236}">
                <a16:creationId xmlns:a16="http://schemas.microsoft.com/office/drawing/2014/main" id="{36ED3E3E-BB96-E64E-ACEB-2F40FA9F6177}"/>
              </a:ext>
            </a:extLst>
          </p:cNvPr>
          <p:cNvCxnSpPr>
            <a:cxnSpLocks/>
            <a:stCxn id="11" idx="0"/>
            <a:endCxn id="19" idx="2"/>
          </p:cNvCxnSpPr>
          <p:nvPr/>
        </p:nvCxnSpPr>
        <p:spPr>
          <a:xfrm rot="5400000" flipH="1" flipV="1">
            <a:off x="9288233" y="3682065"/>
            <a:ext cx="734663" cy="6139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33E1861-A078-4F4B-8FF9-D7BA21B3592B}"/>
              </a:ext>
            </a:extLst>
          </p:cNvPr>
          <p:cNvSpPr txBox="1"/>
          <p:nvPr/>
        </p:nvSpPr>
        <p:spPr>
          <a:xfrm>
            <a:off x="3149188" y="2316984"/>
            <a:ext cx="796512" cy="369332"/>
          </a:xfrm>
          <a:prstGeom prst="rect">
            <a:avLst/>
          </a:prstGeom>
          <a:solidFill>
            <a:schemeClr val="accent6">
              <a:lumMod val="40000"/>
              <a:lumOff val="60000"/>
            </a:schemeClr>
          </a:solidFill>
        </p:spPr>
        <p:txBody>
          <a:bodyPr wrap="square" rtlCol="0">
            <a:spAutoFit/>
          </a:bodyPr>
          <a:lstStyle/>
          <a:p>
            <a:r>
              <a:rPr lang="en-US" dirty="0"/>
              <a:t>h1234</a:t>
            </a:r>
          </a:p>
        </p:txBody>
      </p:sp>
      <p:sp>
        <p:nvSpPr>
          <p:cNvPr id="22" name="TextBox 21">
            <a:extLst>
              <a:ext uri="{FF2B5EF4-FFF2-40B4-BE49-F238E27FC236}">
                <a16:creationId xmlns:a16="http://schemas.microsoft.com/office/drawing/2014/main" id="{615460A0-09A7-D348-8A64-979F14A40C4E}"/>
              </a:ext>
            </a:extLst>
          </p:cNvPr>
          <p:cNvSpPr txBox="1"/>
          <p:nvPr/>
        </p:nvSpPr>
        <p:spPr>
          <a:xfrm>
            <a:off x="8296407" y="2316984"/>
            <a:ext cx="796512" cy="369332"/>
          </a:xfrm>
          <a:prstGeom prst="rect">
            <a:avLst/>
          </a:prstGeom>
          <a:solidFill>
            <a:schemeClr val="accent6">
              <a:lumMod val="40000"/>
              <a:lumOff val="60000"/>
            </a:schemeClr>
          </a:solidFill>
        </p:spPr>
        <p:txBody>
          <a:bodyPr wrap="square" rtlCol="0">
            <a:spAutoFit/>
          </a:bodyPr>
          <a:lstStyle/>
          <a:p>
            <a:r>
              <a:rPr lang="en-US" dirty="0"/>
              <a:t>h5678</a:t>
            </a:r>
          </a:p>
        </p:txBody>
      </p:sp>
      <p:sp>
        <p:nvSpPr>
          <p:cNvPr id="23" name="TextBox 22">
            <a:extLst>
              <a:ext uri="{FF2B5EF4-FFF2-40B4-BE49-F238E27FC236}">
                <a16:creationId xmlns:a16="http://schemas.microsoft.com/office/drawing/2014/main" id="{C31A4FFC-CD4A-E541-B58B-DC1F29E9391A}"/>
              </a:ext>
            </a:extLst>
          </p:cNvPr>
          <p:cNvSpPr txBox="1"/>
          <p:nvPr/>
        </p:nvSpPr>
        <p:spPr>
          <a:xfrm>
            <a:off x="5806569" y="1356325"/>
            <a:ext cx="578861" cy="369332"/>
          </a:xfrm>
          <a:prstGeom prst="rect">
            <a:avLst/>
          </a:prstGeom>
          <a:solidFill>
            <a:srgbClr val="00B050"/>
          </a:solidFill>
        </p:spPr>
        <p:txBody>
          <a:bodyPr wrap="square" rtlCol="0">
            <a:spAutoFit/>
          </a:bodyPr>
          <a:lstStyle/>
          <a:p>
            <a:r>
              <a:rPr lang="en-US" dirty="0"/>
              <a:t>root</a:t>
            </a:r>
          </a:p>
        </p:txBody>
      </p:sp>
      <p:cxnSp>
        <p:nvCxnSpPr>
          <p:cNvPr id="24" name="Elbow Connector 23">
            <a:extLst>
              <a:ext uri="{FF2B5EF4-FFF2-40B4-BE49-F238E27FC236}">
                <a16:creationId xmlns:a16="http://schemas.microsoft.com/office/drawing/2014/main" id="{736650C0-ECCA-094F-A602-29F753418A5A}"/>
              </a:ext>
            </a:extLst>
          </p:cNvPr>
          <p:cNvCxnSpPr>
            <a:cxnSpLocks/>
            <a:stCxn id="15" idx="0"/>
            <a:endCxn id="21" idx="2"/>
          </p:cNvCxnSpPr>
          <p:nvPr/>
        </p:nvCxnSpPr>
        <p:spPr>
          <a:xfrm rot="16200000" flipV="1">
            <a:off x="3910837" y="2322923"/>
            <a:ext cx="558018" cy="1284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8B7927C9-B7F4-5C4F-BE3E-4E3422CAA561}"/>
              </a:ext>
            </a:extLst>
          </p:cNvPr>
          <p:cNvCxnSpPr>
            <a:cxnSpLocks/>
            <a:stCxn id="13" idx="0"/>
            <a:endCxn id="21" idx="2"/>
          </p:cNvCxnSpPr>
          <p:nvPr/>
        </p:nvCxnSpPr>
        <p:spPr>
          <a:xfrm rot="5400000" flipH="1" flipV="1">
            <a:off x="2609455" y="2306345"/>
            <a:ext cx="558017" cy="1317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05622C89-3DB0-B748-AF02-07EFF1C3B17E}"/>
              </a:ext>
            </a:extLst>
          </p:cNvPr>
          <p:cNvCxnSpPr>
            <a:cxnSpLocks/>
            <a:stCxn id="19" idx="0"/>
            <a:endCxn id="22" idx="2"/>
          </p:cNvCxnSpPr>
          <p:nvPr/>
        </p:nvCxnSpPr>
        <p:spPr>
          <a:xfrm rot="16200000" flipV="1">
            <a:off x="9045572" y="2335408"/>
            <a:ext cx="566039" cy="12678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C7CF52F-7D7C-6846-9F19-0D1DA9A9AD89}"/>
              </a:ext>
            </a:extLst>
          </p:cNvPr>
          <p:cNvCxnSpPr>
            <a:cxnSpLocks/>
            <a:stCxn id="18" idx="0"/>
            <a:endCxn id="22" idx="2"/>
          </p:cNvCxnSpPr>
          <p:nvPr/>
        </p:nvCxnSpPr>
        <p:spPr>
          <a:xfrm rot="5400000" flipH="1" flipV="1">
            <a:off x="7767278" y="2324970"/>
            <a:ext cx="566039" cy="1288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027A133C-A296-BD45-80CF-0AB476E99FE0}"/>
              </a:ext>
            </a:extLst>
          </p:cNvPr>
          <p:cNvCxnSpPr>
            <a:cxnSpLocks/>
            <a:stCxn id="22" idx="0"/>
            <a:endCxn id="23" idx="2"/>
          </p:cNvCxnSpPr>
          <p:nvPr/>
        </p:nvCxnSpPr>
        <p:spPr>
          <a:xfrm rot="16200000" flipV="1">
            <a:off x="7099669" y="721989"/>
            <a:ext cx="591327" cy="25986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D9103590-794A-0A4F-99B9-51CF737CEFA7}"/>
              </a:ext>
            </a:extLst>
          </p:cNvPr>
          <p:cNvCxnSpPr>
            <a:cxnSpLocks/>
            <a:stCxn id="21" idx="0"/>
            <a:endCxn id="23" idx="2"/>
          </p:cNvCxnSpPr>
          <p:nvPr/>
        </p:nvCxnSpPr>
        <p:spPr>
          <a:xfrm rot="5400000" flipH="1" flipV="1">
            <a:off x="4526059" y="747043"/>
            <a:ext cx="591327" cy="25485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CB38885C-C3CF-2741-B144-D1FFE030EEB3}"/>
              </a:ext>
            </a:extLst>
          </p:cNvPr>
          <p:cNvCxnSpPr>
            <a:cxnSpLocks/>
            <a:stCxn id="5" idx="0"/>
            <a:endCxn id="13" idx="2"/>
          </p:cNvCxnSpPr>
          <p:nvPr/>
        </p:nvCxnSpPr>
        <p:spPr>
          <a:xfrm rot="5400000" flipH="1" flipV="1">
            <a:off x="1535801" y="3662668"/>
            <a:ext cx="742685" cy="6446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FD45BA5-B465-3845-8F74-65F89A0EBB11}"/>
              </a:ext>
            </a:extLst>
          </p:cNvPr>
          <p:cNvCxnSpPr>
            <a:cxnSpLocks/>
            <a:stCxn id="7" idx="0"/>
            <a:endCxn id="15" idx="2"/>
          </p:cNvCxnSpPr>
          <p:nvPr/>
        </p:nvCxnSpPr>
        <p:spPr>
          <a:xfrm rot="5400000" flipH="1" flipV="1">
            <a:off x="4129452" y="3653555"/>
            <a:ext cx="742684" cy="6629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F52CA13A-49D9-2E47-BFA2-DFB343833284}"/>
              </a:ext>
            </a:extLst>
          </p:cNvPr>
          <p:cNvCxnSpPr>
            <a:cxnSpLocks/>
            <a:stCxn id="12" idx="0"/>
            <a:endCxn id="19" idx="2"/>
          </p:cNvCxnSpPr>
          <p:nvPr/>
        </p:nvCxnSpPr>
        <p:spPr>
          <a:xfrm rot="16200000" flipV="1">
            <a:off x="9934368" y="3649837"/>
            <a:ext cx="734662" cy="6783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B847F5F2-21CD-6540-A4B3-20B87934331E}"/>
              </a:ext>
            </a:extLst>
          </p:cNvPr>
          <p:cNvCxnSpPr>
            <a:cxnSpLocks/>
            <a:stCxn id="9" idx="0"/>
            <a:endCxn id="18" idx="2"/>
          </p:cNvCxnSpPr>
          <p:nvPr/>
        </p:nvCxnSpPr>
        <p:spPr>
          <a:xfrm rot="5400000" flipH="1" flipV="1">
            <a:off x="6717670" y="3668090"/>
            <a:ext cx="734663" cy="6418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4D6F46B3-7B0E-6547-99E7-075C625809FE}"/>
              </a:ext>
            </a:extLst>
          </p:cNvPr>
          <p:cNvSpPr txBox="1"/>
          <p:nvPr/>
        </p:nvSpPr>
        <p:spPr>
          <a:xfrm>
            <a:off x="1318396" y="3807754"/>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72" name="TextBox 71">
            <a:extLst>
              <a:ext uri="{FF2B5EF4-FFF2-40B4-BE49-F238E27FC236}">
                <a16:creationId xmlns:a16="http://schemas.microsoft.com/office/drawing/2014/main" id="{8F04D655-B924-384A-A56D-AB49808175FE}"/>
              </a:ext>
            </a:extLst>
          </p:cNvPr>
          <p:cNvSpPr txBox="1"/>
          <p:nvPr/>
        </p:nvSpPr>
        <p:spPr>
          <a:xfrm>
            <a:off x="2659586" y="3785275"/>
            <a:ext cx="423514" cy="369332"/>
          </a:xfrm>
          <a:prstGeom prst="rect">
            <a:avLst/>
          </a:prstGeom>
          <a:solidFill>
            <a:schemeClr val="accent6">
              <a:lumMod val="40000"/>
              <a:lumOff val="60000"/>
            </a:schemeClr>
          </a:solidFill>
        </p:spPr>
        <p:txBody>
          <a:bodyPr wrap="none" rtlCol="0">
            <a:spAutoFit/>
          </a:bodyPr>
          <a:lstStyle/>
          <a:p>
            <a:r>
              <a:rPr lang="en-US" dirty="0"/>
              <a:t>h2</a:t>
            </a:r>
          </a:p>
        </p:txBody>
      </p:sp>
      <p:sp>
        <p:nvSpPr>
          <p:cNvPr id="73" name="TextBox 72">
            <a:extLst>
              <a:ext uri="{FF2B5EF4-FFF2-40B4-BE49-F238E27FC236}">
                <a16:creationId xmlns:a16="http://schemas.microsoft.com/office/drawing/2014/main" id="{A7B6F544-02AC-8342-9078-B5BF2015BB3D}"/>
              </a:ext>
            </a:extLst>
          </p:cNvPr>
          <p:cNvSpPr txBox="1"/>
          <p:nvPr/>
        </p:nvSpPr>
        <p:spPr>
          <a:xfrm>
            <a:off x="7900240" y="3824799"/>
            <a:ext cx="423514" cy="369332"/>
          </a:xfrm>
          <a:prstGeom prst="rect">
            <a:avLst/>
          </a:prstGeom>
          <a:solidFill>
            <a:schemeClr val="accent6">
              <a:lumMod val="40000"/>
              <a:lumOff val="60000"/>
            </a:schemeClr>
          </a:solidFill>
        </p:spPr>
        <p:txBody>
          <a:bodyPr wrap="none" rtlCol="0">
            <a:spAutoFit/>
          </a:bodyPr>
          <a:lstStyle/>
          <a:p>
            <a:r>
              <a:rPr lang="en-US" dirty="0"/>
              <a:t>h6</a:t>
            </a:r>
          </a:p>
        </p:txBody>
      </p:sp>
      <p:sp>
        <p:nvSpPr>
          <p:cNvPr id="74" name="TextBox 73">
            <a:extLst>
              <a:ext uri="{FF2B5EF4-FFF2-40B4-BE49-F238E27FC236}">
                <a16:creationId xmlns:a16="http://schemas.microsoft.com/office/drawing/2014/main" id="{63CCBEB3-344D-2743-A348-1DB43286B975}"/>
              </a:ext>
            </a:extLst>
          </p:cNvPr>
          <p:cNvSpPr txBox="1"/>
          <p:nvPr/>
        </p:nvSpPr>
        <p:spPr>
          <a:xfrm>
            <a:off x="6571576" y="3847278"/>
            <a:ext cx="423514" cy="369332"/>
          </a:xfrm>
          <a:prstGeom prst="rect">
            <a:avLst/>
          </a:prstGeom>
          <a:solidFill>
            <a:schemeClr val="accent6">
              <a:lumMod val="40000"/>
              <a:lumOff val="60000"/>
            </a:schemeClr>
          </a:solidFill>
        </p:spPr>
        <p:txBody>
          <a:bodyPr wrap="none" rtlCol="0">
            <a:spAutoFit/>
          </a:bodyPr>
          <a:lstStyle/>
          <a:p>
            <a:r>
              <a:rPr lang="en-US" dirty="0"/>
              <a:t>h5</a:t>
            </a:r>
          </a:p>
        </p:txBody>
      </p:sp>
      <p:sp>
        <p:nvSpPr>
          <p:cNvPr id="75" name="TextBox 74">
            <a:extLst>
              <a:ext uri="{FF2B5EF4-FFF2-40B4-BE49-F238E27FC236}">
                <a16:creationId xmlns:a16="http://schemas.microsoft.com/office/drawing/2014/main" id="{F0D3E525-1AFC-2343-82B5-1FD108A982BA}"/>
              </a:ext>
            </a:extLst>
          </p:cNvPr>
          <p:cNvSpPr txBox="1"/>
          <p:nvPr/>
        </p:nvSpPr>
        <p:spPr>
          <a:xfrm>
            <a:off x="10446616" y="3821409"/>
            <a:ext cx="423514" cy="369332"/>
          </a:xfrm>
          <a:prstGeom prst="rect">
            <a:avLst/>
          </a:prstGeom>
          <a:solidFill>
            <a:schemeClr val="accent6">
              <a:lumMod val="40000"/>
              <a:lumOff val="60000"/>
            </a:schemeClr>
          </a:solidFill>
        </p:spPr>
        <p:txBody>
          <a:bodyPr wrap="none" rtlCol="0">
            <a:spAutoFit/>
          </a:bodyPr>
          <a:lstStyle/>
          <a:p>
            <a:r>
              <a:rPr lang="en-US" dirty="0"/>
              <a:t>h8</a:t>
            </a:r>
          </a:p>
        </p:txBody>
      </p:sp>
      <p:sp>
        <p:nvSpPr>
          <p:cNvPr id="76" name="TextBox 75">
            <a:extLst>
              <a:ext uri="{FF2B5EF4-FFF2-40B4-BE49-F238E27FC236}">
                <a16:creationId xmlns:a16="http://schemas.microsoft.com/office/drawing/2014/main" id="{09547B89-BEF3-0C47-B8C5-F06FD6234478}"/>
              </a:ext>
            </a:extLst>
          </p:cNvPr>
          <p:cNvSpPr txBox="1"/>
          <p:nvPr/>
        </p:nvSpPr>
        <p:spPr>
          <a:xfrm>
            <a:off x="9143004" y="3843888"/>
            <a:ext cx="423514" cy="369332"/>
          </a:xfrm>
          <a:prstGeom prst="rect">
            <a:avLst/>
          </a:prstGeom>
          <a:solidFill>
            <a:schemeClr val="accent6">
              <a:lumMod val="40000"/>
              <a:lumOff val="60000"/>
            </a:schemeClr>
          </a:solidFill>
        </p:spPr>
        <p:txBody>
          <a:bodyPr wrap="none" rtlCol="0">
            <a:spAutoFit/>
          </a:bodyPr>
          <a:lstStyle/>
          <a:p>
            <a:r>
              <a:rPr lang="en-US" dirty="0"/>
              <a:t>h7</a:t>
            </a:r>
          </a:p>
        </p:txBody>
      </p:sp>
      <p:sp>
        <p:nvSpPr>
          <p:cNvPr id="77" name="TextBox 76">
            <a:extLst>
              <a:ext uri="{FF2B5EF4-FFF2-40B4-BE49-F238E27FC236}">
                <a16:creationId xmlns:a16="http://schemas.microsoft.com/office/drawing/2014/main" id="{97A33CFA-530F-2F4F-AC60-EFBA7B4C9D86}"/>
              </a:ext>
            </a:extLst>
          </p:cNvPr>
          <p:cNvSpPr txBox="1"/>
          <p:nvPr/>
        </p:nvSpPr>
        <p:spPr>
          <a:xfrm>
            <a:off x="5298640" y="3813192"/>
            <a:ext cx="423514" cy="369332"/>
          </a:xfrm>
          <a:prstGeom prst="rect">
            <a:avLst/>
          </a:prstGeom>
          <a:solidFill>
            <a:schemeClr val="accent6">
              <a:lumMod val="40000"/>
              <a:lumOff val="60000"/>
            </a:schemeClr>
          </a:solidFill>
        </p:spPr>
        <p:txBody>
          <a:bodyPr wrap="none" rtlCol="0">
            <a:spAutoFit/>
          </a:bodyPr>
          <a:lstStyle/>
          <a:p>
            <a:r>
              <a:rPr lang="en-US" dirty="0"/>
              <a:t>h4</a:t>
            </a:r>
          </a:p>
        </p:txBody>
      </p:sp>
      <p:sp>
        <p:nvSpPr>
          <p:cNvPr id="78" name="TextBox 77">
            <a:extLst>
              <a:ext uri="{FF2B5EF4-FFF2-40B4-BE49-F238E27FC236}">
                <a16:creationId xmlns:a16="http://schemas.microsoft.com/office/drawing/2014/main" id="{33A47222-422A-7742-81EF-21A4995D7E5C}"/>
              </a:ext>
            </a:extLst>
          </p:cNvPr>
          <p:cNvSpPr txBox="1"/>
          <p:nvPr/>
        </p:nvSpPr>
        <p:spPr>
          <a:xfrm>
            <a:off x="1331541" y="3809490"/>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79" name="TextBox 78">
            <a:extLst>
              <a:ext uri="{FF2B5EF4-FFF2-40B4-BE49-F238E27FC236}">
                <a16:creationId xmlns:a16="http://schemas.microsoft.com/office/drawing/2014/main" id="{3789F73B-B5E6-DA4A-A889-E941F7B6007F}"/>
              </a:ext>
            </a:extLst>
          </p:cNvPr>
          <p:cNvSpPr txBox="1"/>
          <p:nvPr/>
        </p:nvSpPr>
        <p:spPr>
          <a:xfrm>
            <a:off x="3981883" y="3821409"/>
            <a:ext cx="423514" cy="369332"/>
          </a:xfrm>
          <a:prstGeom prst="rect">
            <a:avLst/>
          </a:prstGeom>
          <a:solidFill>
            <a:schemeClr val="accent6">
              <a:lumMod val="40000"/>
              <a:lumOff val="60000"/>
            </a:schemeClr>
          </a:solidFill>
        </p:spPr>
        <p:txBody>
          <a:bodyPr wrap="none" rtlCol="0">
            <a:spAutoFit/>
          </a:bodyPr>
          <a:lstStyle/>
          <a:p>
            <a:r>
              <a:rPr lang="en-US" dirty="0"/>
              <a:t>h3</a:t>
            </a:r>
          </a:p>
        </p:txBody>
      </p:sp>
      <p:sp>
        <p:nvSpPr>
          <p:cNvPr id="81" name="Rectangle 80">
            <a:extLst>
              <a:ext uri="{FF2B5EF4-FFF2-40B4-BE49-F238E27FC236}">
                <a16:creationId xmlns:a16="http://schemas.microsoft.com/office/drawing/2014/main" id="{4C4267C3-0088-804A-8C6B-5C6263B9D55A}"/>
              </a:ext>
            </a:extLst>
          </p:cNvPr>
          <p:cNvSpPr/>
          <p:nvPr/>
        </p:nvSpPr>
        <p:spPr>
          <a:xfrm>
            <a:off x="541076" y="3785275"/>
            <a:ext cx="1672512" cy="10998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A131692-5792-0145-B2ED-776A93800048}"/>
              </a:ext>
            </a:extLst>
          </p:cNvPr>
          <p:cNvSpPr/>
          <p:nvPr/>
        </p:nvSpPr>
        <p:spPr>
          <a:xfrm>
            <a:off x="6183758" y="4696144"/>
            <a:ext cx="1136850" cy="338554"/>
          </a:xfrm>
          <a:prstGeom prst="rect">
            <a:avLst/>
          </a:prstGeom>
        </p:spPr>
        <p:txBody>
          <a:bodyPr wrap="none">
            <a:spAutoFit/>
          </a:bodyPr>
          <a:lstStyle/>
          <a:p>
            <a:pPr algn="ctr"/>
            <a:r>
              <a:rPr lang="en-AU" sz="1600" dirty="0">
                <a:solidFill>
                  <a:schemeClr val="tx2"/>
                </a:solidFill>
              </a:rPr>
              <a:t>p1=m1+m3</a:t>
            </a:r>
          </a:p>
        </p:txBody>
      </p:sp>
      <p:pic>
        <p:nvPicPr>
          <p:cNvPr id="83" name="Graphic 82" descr="Police">
            <a:extLst>
              <a:ext uri="{FF2B5EF4-FFF2-40B4-BE49-F238E27FC236}">
                <a16:creationId xmlns:a16="http://schemas.microsoft.com/office/drawing/2014/main" id="{6BD9F503-2150-0747-9032-11353E282E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966" y="5439199"/>
            <a:ext cx="1028248" cy="1028248"/>
          </a:xfrm>
          <a:prstGeom prst="rect">
            <a:avLst/>
          </a:prstGeom>
        </p:spPr>
      </p:pic>
      <p:sp>
        <p:nvSpPr>
          <p:cNvPr id="84" name="TextBox 83">
            <a:extLst>
              <a:ext uri="{FF2B5EF4-FFF2-40B4-BE49-F238E27FC236}">
                <a16:creationId xmlns:a16="http://schemas.microsoft.com/office/drawing/2014/main" id="{ED317D13-8000-CE43-AB58-7A1EA98709F2}"/>
              </a:ext>
            </a:extLst>
          </p:cNvPr>
          <p:cNvSpPr txBox="1"/>
          <p:nvPr/>
        </p:nvSpPr>
        <p:spPr>
          <a:xfrm>
            <a:off x="1743917" y="5439200"/>
            <a:ext cx="5334024" cy="369332"/>
          </a:xfrm>
          <a:prstGeom prst="rect">
            <a:avLst/>
          </a:prstGeom>
          <a:noFill/>
        </p:spPr>
        <p:txBody>
          <a:bodyPr wrap="none" rtlCol="0">
            <a:spAutoFit/>
          </a:bodyPr>
          <a:lstStyle/>
          <a:p>
            <a:r>
              <a:rPr lang="en-US" dirty="0"/>
              <a:t>I have m3    &amp; p1,  ,   let me recover m1.   as m1=p1-m3</a:t>
            </a:r>
          </a:p>
        </p:txBody>
      </p:sp>
      <p:sp>
        <p:nvSpPr>
          <p:cNvPr id="85" name="Rectangle 84">
            <a:extLst>
              <a:ext uri="{FF2B5EF4-FFF2-40B4-BE49-F238E27FC236}">
                <a16:creationId xmlns:a16="http://schemas.microsoft.com/office/drawing/2014/main" id="{1D1D83AA-050C-7349-8FA1-B943C9BFDD0E}"/>
              </a:ext>
            </a:extLst>
          </p:cNvPr>
          <p:cNvSpPr/>
          <p:nvPr/>
        </p:nvSpPr>
        <p:spPr>
          <a:xfrm>
            <a:off x="2432176" y="5444976"/>
            <a:ext cx="425027"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m3</a:t>
            </a:r>
          </a:p>
        </p:txBody>
      </p:sp>
      <p:sp>
        <p:nvSpPr>
          <p:cNvPr id="86" name="Rectangle 85">
            <a:extLst>
              <a:ext uri="{FF2B5EF4-FFF2-40B4-BE49-F238E27FC236}">
                <a16:creationId xmlns:a16="http://schemas.microsoft.com/office/drawing/2014/main" id="{25BE906A-DE7E-3E40-8A13-6E0985A1B3DD}"/>
              </a:ext>
            </a:extLst>
          </p:cNvPr>
          <p:cNvSpPr/>
          <p:nvPr/>
        </p:nvSpPr>
        <p:spPr>
          <a:xfrm>
            <a:off x="3129275" y="5449133"/>
            <a:ext cx="378015" cy="369331"/>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p1</a:t>
            </a:r>
          </a:p>
        </p:txBody>
      </p:sp>
      <p:sp>
        <p:nvSpPr>
          <p:cNvPr id="87" name="Rectangle 86">
            <a:extLst>
              <a:ext uri="{FF2B5EF4-FFF2-40B4-BE49-F238E27FC236}">
                <a16:creationId xmlns:a16="http://schemas.microsoft.com/office/drawing/2014/main" id="{14503A7C-CFAC-1140-9D06-88480B2FB6D2}"/>
              </a:ext>
            </a:extLst>
          </p:cNvPr>
          <p:cNvSpPr/>
          <p:nvPr/>
        </p:nvSpPr>
        <p:spPr>
          <a:xfrm>
            <a:off x="5170605" y="5439199"/>
            <a:ext cx="425027"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m1</a:t>
            </a:r>
          </a:p>
        </p:txBody>
      </p:sp>
      <p:sp>
        <p:nvSpPr>
          <p:cNvPr id="88" name="TextBox 87">
            <a:extLst>
              <a:ext uri="{FF2B5EF4-FFF2-40B4-BE49-F238E27FC236}">
                <a16:creationId xmlns:a16="http://schemas.microsoft.com/office/drawing/2014/main" id="{E487F4CA-6113-AF43-B253-3907F7561653}"/>
              </a:ext>
            </a:extLst>
          </p:cNvPr>
          <p:cNvSpPr txBox="1"/>
          <p:nvPr/>
        </p:nvSpPr>
        <p:spPr>
          <a:xfrm>
            <a:off x="1718825" y="6048773"/>
            <a:ext cx="4366003" cy="369332"/>
          </a:xfrm>
          <a:prstGeom prst="rect">
            <a:avLst/>
          </a:prstGeom>
          <a:noFill/>
        </p:spPr>
        <p:txBody>
          <a:bodyPr wrap="none" rtlCol="0">
            <a:spAutoFit/>
          </a:bodyPr>
          <a:lstStyle/>
          <a:p>
            <a:r>
              <a:rPr lang="en-US" dirty="0"/>
              <a:t>Is my            correct? </a:t>
            </a:r>
            <a:r>
              <a:rPr lang="en-US" dirty="0">
                <a:solidFill>
                  <a:srgbClr val="FF0000"/>
                </a:solidFill>
              </a:rPr>
              <a:t>Wait, I don’t have h1    !</a:t>
            </a:r>
          </a:p>
        </p:txBody>
      </p:sp>
      <p:sp>
        <p:nvSpPr>
          <p:cNvPr id="89" name="Rectangle 88">
            <a:extLst>
              <a:ext uri="{FF2B5EF4-FFF2-40B4-BE49-F238E27FC236}">
                <a16:creationId xmlns:a16="http://schemas.microsoft.com/office/drawing/2014/main" id="{3CD3CA6E-3B11-BF43-A435-446EA1361BE3}"/>
              </a:ext>
            </a:extLst>
          </p:cNvPr>
          <p:cNvSpPr/>
          <p:nvPr/>
        </p:nvSpPr>
        <p:spPr>
          <a:xfrm>
            <a:off x="2385483" y="6048580"/>
            <a:ext cx="425027" cy="3693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2"/>
                </a:solidFill>
              </a:rPr>
              <a:t>m1</a:t>
            </a:r>
          </a:p>
        </p:txBody>
      </p:sp>
      <p:sp>
        <p:nvSpPr>
          <p:cNvPr id="90" name="TextBox 89">
            <a:extLst>
              <a:ext uri="{FF2B5EF4-FFF2-40B4-BE49-F238E27FC236}">
                <a16:creationId xmlns:a16="http://schemas.microsoft.com/office/drawing/2014/main" id="{B24C35A2-2207-3D48-A480-477F28FAE621}"/>
              </a:ext>
            </a:extLst>
          </p:cNvPr>
          <p:cNvSpPr txBox="1"/>
          <p:nvPr/>
        </p:nvSpPr>
        <p:spPr>
          <a:xfrm>
            <a:off x="5397083" y="6048773"/>
            <a:ext cx="423514" cy="369332"/>
          </a:xfrm>
          <a:prstGeom prst="rect">
            <a:avLst/>
          </a:prstGeom>
          <a:solidFill>
            <a:schemeClr val="accent6">
              <a:lumMod val="40000"/>
              <a:lumOff val="60000"/>
            </a:schemeClr>
          </a:solidFill>
        </p:spPr>
        <p:txBody>
          <a:bodyPr wrap="none" rtlCol="0">
            <a:spAutoFit/>
          </a:bodyPr>
          <a:lstStyle/>
          <a:p>
            <a:r>
              <a:rPr lang="en-US" dirty="0"/>
              <a:t>h1</a:t>
            </a:r>
          </a:p>
        </p:txBody>
      </p:sp>
      <p:sp>
        <p:nvSpPr>
          <p:cNvPr id="92" name="TextBox 91">
            <a:extLst>
              <a:ext uri="{FF2B5EF4-FFF2-40B4-BE49-F238E27FC236}">
                <a16:creationId xmlns:a16="http://schemas.microsoft.com/office/drawing/2014/main" id="{E0BA155D-6E86-B948-BA41-884DE617F08A}"/>
              </a:ext>
            </a:extLst>
          </p:cNvPr>
          <p:cNvSpPr txBox="1"/>
          <p:nvPr/>
        </p:nvSpPr>
        <p:spPr>
          <a:xfrm>
            <a:off x="7356941" y="5278145"/>
            <a:ext cx="3986861" cy="707886"/>
          </a:xfrm>
          <a:prstGeom prst="rect">
            <a:avLst/>
          </a:prstGeom>
          <a:solidFill>
            <a:schemeClr val="accent4">
              <a:lumMod val="20000"/>
              <a:lumOff val="80000"/>
            </a:schemeClr>
          </a:solidFill>
        </p:spPr>
        <p:txBody>
          <a:bodyPr wrap="none" rtlCol="0">
            <a:spAutoFit/>
          </a:bodyPr>
          <a:lstStyle/>
          <a:p>
            <a:r>
              <a:rPr lang="en-US" sz="2000" dirty="0"/>
              <a:t>This idea only works if:</a:t>
            </a:r>
          </a:p>
          <a:p>
            <a:r>
              <a:rPr lang="en-US" sz="2000" b="1" dirty="0"/>
              <a:t>all the layer-1 hashes are available.</a:t>
            </a:r>
          </a:p>
        </p:txBody>
      </p:sp>
      <p:sp>
        <p:nvSpPr>
          <p:cNvPr id="93" name="Rounded Rectangle 92">
            <a:extLst>
              <a:ext uri="{FF2B5EF4-FFF2-40B4-BE49-F238E27FC236}">
                <a16:creationId xmlns:a16="http://schemas.microsoft.com/office/drawing/2014/main" id="{43C79FC4-BC45-8346-A791-D9BD04F4C909}"/>
              </a:ext>
            </a:extLst>
          </p:cNvPr>
          <p:cNvSpPr/>
          <p:nvPr/>
        </p:nvSpPr>
        <p:spPr>
          <a:xfrm>
            <a:off x="781662" y="5208181"/>
            <a:ext cx="6213428" cy="14145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Graphic 94" descr="Baby">
            <a:extLst>
              <a:ext uri="{FF2B5EF4-FFF2-40B4-BE49-F238E27FC236}">
                <a16:creationId xmlns:a16="http://schemas.microsoft.com/office/drawing/2014/main" id="{5AA46BF6-FB95-624E-A413-92E6F10F7B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81107" y="6064647"/>
            <a:ext cx="576198" cy="576198"/>
          </a:xfrm>
          <a:prstGeom prst="rect">
            <a:avLst/>
          </a:prstGeom>
        </p:spPr>
      </p:pic>
      <p:sp>
        <p:nvSpPr>
          <p:cNvPr id="96" name="TextBox 95">
            <a:extLst>
              <a:ext uri="{FF2B5EF4-FFF2-40B4-BE49-F238E27FC236}">
                <a16:creationId xmlns:a16="http://schemas.microsoft.com/office/drawing/2014/main" id="{74E727A4-C393-B046-8D96-073403DF3689}"/>
              </a:ext>
            </a:extLst>
          </p:cNvPr>
          <p:cNvSpPr txBox="1"/>
          <p:nvPr/>
        </p:nvSpPr>
        <p:spPr>
          <a:xfrm>
            <a:off x="7613897" y="6197472"/>
            <a:ext cx="4333815" cy="369332"/>
          </a:xfrm>
          <a:prstGeom prst="rect">
            <a:avLst/>
          </a:prstGeom>
          <a:noFill/>
        </p:spPr>
        <p:txBody>
          <a:bodyPr wrap="none" rtlCol="0">
            <a:spAutoFit/>
          </a:bodyPr>
          <a:lstStyle/>
          <a:p>
            <a:r>
              <a:rPr lang="en-US" dirty="0"/>
              <a:t>Err. I should also check layer-1 availability …</a:t>
            </a:r>
          </a:p>
        </p:txBody>
      </p:sp>
      <p:sp>
        <p:nvSpPr>
          <p:cNvPr id="97" name="Slide Number Placeholder 96">
            <a:extLst>
              <a:ext uri="{FF2B5EF4-FFF2-40B4-BE49-F238E27FC236}">
                <a16:creationId xmlns:a16="http://schemas.microsoft.com/office/drawing/2014/main" id="{9FB54589-B64C-6A49-84C4-466F68F21FCA}"/>
              </a:ext>
            </a:extLst>
          </p:cNvPr>
          <p:cNvSpPr>
            <a:spLocks noGrp="1"/>
          </p:cNvSpPr>
          <p:nvPr>
            <p:ph type="sldNum" sz="quarter" idx="12"/>
          </p:nvPr>
        </p:nvSpPr>
        <p:spPr/>
        <p:txBody>
          <a:bodyPr/>
          <a:lstStyle/>
          <a:p>
            <a:fld id="{11F031DC-3D35-0E46-AFD0-4D1C9C204970}" type="slidenum">
              <a:rPr lang="en-US" smtClean="0"/>
              <a:t>19</a:t>
            </a:fld>
            <a:endParaRPr lang="en-US"/>
          </a:p>
        </p:txBody>
      </p:sp>
    </p:spTree>
    <p:extLst>
      <p:ext uri="{BB962C8B-B14F-4D97-AF65-F5344CB8AC3E}">
        <p14:creationId xmlns:p14="http://schemas.microsoft.com/office/powerpoint/2010/main" val="36497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P spid="86" grpId="0" animBg="1"/>
      <p:bldP spid="87" grpId="0" animBg="1"/>
      <p:bldP spid="88" grpId="0"/>
      <p:bldP spid="89" grpId="0" animBg="1"/>
      <p:bldP spid="90" grpId="0" animBg="1"/>
      <p:bldP spid="92" grpId="0" animBg="1"/>
      <p:bldP spid="93" grpId="0" animBg="1"/>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CD1F81-8D71-401B-9AA1-CA810799BF57}"/>
              </a:ext>
            </a:extLst>
          </p:cNvPr>
          <p:cNvSpPr txBox="1"/>
          <p:nvPr/>
        </p:nvSpPr>
        <p:spPr>
          <a:xfrm>
            <a:off x="511532" y="591768"/>
            <a:ext cx="4222374" cy="461665"/>
          </a:xfrm>
          <a:prstGeom prst="rect">
            <a:avLst/>
          </a:prstGeom>
          <a:noFill/>
        </p:spPr>
        <p:txBody>
          <a:bodyPr wrap="none" rtlCol="0">
            <a:spAutoFit/>
          </a:bodyPr>
          <a:lstStyle/>
          <a:p>
            <a:r>
              <a:rPr lang="en-AU" sz="2400" b="1" dirty="0">
                <a:solidFill>
                  <a:srgbClr val="0070C0"/>
                </a:solidFill>
              </a:rPr>
              <a:t>Introducing: Coded Merkle Tree</a:t>
            </a:r>
          </a:p>
        </p:txBody>
      </p:sp>
      <p:sp>
        <p:nvSpPr>
          <p:cNvPr id="135" name="Rectangle 134">
            <a:extLst>
              <a:ext uri="{FF2B5EF4-FFF2-40B4-BE49-F238E27FC236}">
                <a16:creationId xmlns:a16="http://schemas.microsoft.com/office/drawing/2014/main" id="{85AEAFA1-4014-44D6-938E-4FB6F1C471B9}"/>
              </a:ext>
            </a:extLst>
          </p:cNvPr>
          <p:cNvSpPr/>
          <p:nvPr/>
        </p:nvSpPr>
        <p:spPr>
          <a:xfrm>
            <a:off x="2533348"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6" name="Rectangle 135">
            <a:extLst>
              <a:ext uri="{FF2B5EF4-FFF2-40B4-BE49-F238E27FC236}">
                <a16:creationId xmlns:a16="http://schemas.microsoft.com/office/drawing/2014/main" id="{B07D55B2-5D3F-427C-B404-C2FE3F666736}"/>
              </a:ext>
            </a:extLst>
          </p:cNvPr>
          <p:cNvSpPr/>
          <p:nvPr/>
        </p:nvSpPr>
        <p:spPr>
          <a:xfrm>
            <a:off x="2822779"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7" name="Rectangle 136">
            <a:extLst>
              <a:ext uri="{FF2B5EF4-FFF2-40B4-BE49-F238E27FC236}">
                <a16:creationId xmlns:a16="http://schemas.microsoft.com/office/drawing/2014/main" id="{CE192B12-9056-445A-BD29-FC2D977B951B}"/>
              </a:ext>
            </a:extLst>
          </p:cNvPr>
          <p:cNvSpPr/>
          <p:nvPr/>
        </p:nvSpPr>
        <p:spPr>
          <a:xfrm>
            <a:off x="3112210"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8" name="Rectangle 137">
            <a:extLst>
              <a:ext uri="{FF2B5EF4-FFF2-40B4-BE49-F238E27FC236}">
                <a16:creationId xmlns:a16="http://schemas.microsoft.com/office/drawing/2014/main" id="{F052132E-0B86-4788-8B4F-86B12D1B38A8}"/>
              </a:ext>
            </a:extLst>
          </p:cNvPr>
          <p:cNvSpPr/>
          <p:nvPr/>
        </p:nvSpPr>
        <p:spPr>
          <a:xfrm>
            <a:off x="3401640"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9" name="Rectangle 138">
            <a:extLst>
              <a:ext uri="{FF2B5EF4-FFF2-40B4-BE49-F238E27FC236}">
                <a16:creationId xmlns:a16="http://schemas.microsoft.com/office/drawing/2014/main" id="{B01ED6D5-BD4E-4939-8B3A-244A6E3A96A4}"/>
              </a:ext>
            </a:extLst>
          </p:cNvPr>
          <p:cNvSpPr/>
          <p:nvPr/>
        </p:nvSpPr>
        <p:spPr>
          <a:xfrm>
            <a:off x="3691071"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0" name="Rectangle 139">
            <a:extLst>
              <a:ext uri="{FF2B5EF4-FFF2-40B4-BE49-F238E27FC236}">
                <a16:creationId xmlns:a16="http://schemas.microsoft.com/office/drawing/2014/main" id="{BA8BD12F-9C66-425B-A74D-5F9CD6402814}"/>
              </a:ext>
            </a:extLst>
          </p:cNvPr>
          <p:cNvSpPr/>
          <p:nvPr/>
        </p:nvSpPr>
        <p:spPr>
          <a:xfrm>
            <a:off x="3980502"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1" name="Rectangle 140">
            <a:extLst>
              <a:ext uri="{FF2B5EF4-FFF2-40B4-BE49-F238E27FC236}">
                <a16:creationId xmlns:a16="http://schemas.microsoft.com/office/drawing/2014/main" id="{65D74AD1-D9D3-40CD-8C75-A334FF227B2F}"/>
              </a:ext>
            </a:extLst>
          </p:cNvPr>
          <p:cNvSpPr/>
          <p:nvPr/>
        </p:nvSpPr>
        <p:spPr>
          <a:xfrm>
            <a:off x="4269932"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2" name="Rectangle 141">
            <a:extLst>
              <a:ext uri="{FF2B5EF4-FFF2-40B4-BE49-F238E27FC236}">
                <a16:creationId xmlns:a16="http://schemas.microsoft.com/office/drawing/2014/main" id="{79D5C25C-FDFB-4AAC-ABE0-F1C2E2A7133F}"/>
              </a:ext>
            </a:extLst>
          </p:cNvPr>
          <p:cNvSpPr/>
          <p:nvPr/>
        </p:nvSpPr>
        <p:spPr>
          <a:xfrm>
            <a:off x="4559363"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3" name="Rectangle 142">
            <a:extLst>
              <a:ext uri="{FF2B5EF4-FFF2-40B4-BE49-F238E27FC236}">
                <a16:creationId xmlns:a16="http://schemas.microsoft.com/office/drawing/2014/main" id="{1A55827E-7FEA-4830-8303-8C19D41A45BF}"/>
              </a:ext>
            </a:extLst>
          </p:cNvPr>
          <p:cNvSpPr/>
          <p:nvPr/>
        </p:nvSpPr>
        <p:spPr>
          <a:xfrm>
            <a:off x="484879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4" name="Rectangle 143">
            <a:extLst>
              <a:ext uri="{FF2B5EF4-FFF2-40B4-BE49-F238E27FC236}">
                <a16:creationId xmlns:a16="http://schemas.microsoft.com/office/drawing/2014/main" id="{375FE833-D6CF-41FC-AF2E-17A6A8CD865E}"/>
              </a:ext>
            </a:extLst>
          </p:cNvPr>
          <p:cNvSpPr/>
          <p:nvPr/>
        </p:nvSpPr>
        <p:spPr>
          <a:xfrm>
            <a:off x="513822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5" name="Rectangle 144">
            <a:extLst>
              <a:ext uri="{FF2B5EF4-FFF2-40B4-BE49-F238E27FC236}">
                <a16:creationId xmlns:a16="http://schemas.microsoft.com/office/drawing/2014/main" id="{301A0122-5DAC-426A-A2BD-09837A81FE09}"/>
              </a:ext>
            </a:extLst>
          </p:cNvPr>
          <p:cNvSpPr/>
          <p:nvPr/>
        </p:nvSpPr>
        <p:spPr>
          <a:xfrm>
            <a:off x="542765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6" name="Rectangle 145">
            <a:extLst>
              <a:ext uri="{FF2B5EF4-FFF2-40B4-BE49-F238E27FC236}">
                <a16:creationId xmlns:a16="http://schemas.microsoft.com/office/drawing/2014/main" id="{9598C307-9B73-4DB2-975E-4218B4338B17}"/>
              </a:ext>
            </a:extLst>
          </p:cNvPr>
          <p:cNvSpPr/>
          <p:nvPr/>
        </p:nvSpPr>
        <p:spPr>
          <a:xfrm>
            <a:off x="5717086"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7" name="Rectangle 146">
            <a:extLst>
              <a:ext uri="{FF2B5EF4-FFF2-40B4-BE49-F238E27FC236}">
                <a16:creationId xmlns:a16="http://schemas.microsoft.com/office/drawing/2014/main" id="{8A144D91-C015-422A-B2FC-222AC78F9B83}"/>
              </a:ext>
            </a:extLst>
          </p:cNvPr>
          <p:cNvSpPr/>
          <p:nvPr/>
        </p:nvSpPr>
        <p:spPr>
          <a:xfrm>
            <a:off x="6028779"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8" name="Rectangle 147">
            <a:extLst>
              <a:ext uri="{FF2B5EF4-FFF2-40B4-BE49-F238E27FC236}">
                <a16:creationId xmlns:a16="http://schemas.microsoft.com/office/drawing/2014/main" id="{EE852D22-8C74-4E1A-8B7C-DCE58AC182E5}"/>
              </a:ext>
            </a:extLst>
          </p:cNvPr>
          <p:cNvSpPr/>
          <p:nvPr/>
        </p:nvSpPr>
        <p:spPr>
          <a:xfrm>
            <a:off x="6318210"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9" name="Rectangle 148">
            <a:extLst>
              <a:ext uri="{FF2B5EF4-FFF2-40B4-BE49-F238E27FC236}">
                <a16:creationId xmlns:a16="http://schemas.microsoft.com/office/drawing/2014/main" id="{AB3418C8-FFAB-41AB-9FDE-5FCC8E0213FA}"/>
              </a:ext>
            </a:extLst>
          </p:cNvPr>
          <p:cNvSpPr/>
          <p:nvPr/>
        </p:nvSpPr>
        <p:spPr>
          <a:xfrm>
            <a:off x="6607641"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0" name="Rectangle 149">
            <a:extLst>
              <a:ext uri="{FF2B5EF4-FFF2-40B4-BE49-F238E27FC236}">
                <a16:creationId xmlns:a16="http://schemas.microsoft.com/office/drawing/2014/main" id="{628D82BE-EABE-4594-BA36-E1A99DF182C9}"/>
              </a:ext>
            </a:extLst>
          </p:cNvPr>
          <p:cNvSpPr/>
          <p:nvPr/>
        </p:nvSpPr>
        <p:spPr>
          <a:xfrm>
            <a:off x="6897071"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1" name="Rectangle 150">
            <a:extLst>
              <a:ext uri="{FF2B5EF4-FFF2-40B4-BE49-F238E27FC236}">
                <a16:creationId xmlns:a16="http://schemas.microsoft.com/office/drawing/2014/main" id="{214ABD1E-D9BA-40F4-8599-24DC1D1C197A}"/>
              </a:ext>
            </a:extLst>
          </p:cNvPr>
          <p:cNvSpPr/>
          <p:nvPr/>
        </p:nvSpPr>
        <p:spPr>
          <a:xfrm>
            <a:off x="7186502"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2" name="Rectangle 151">
            <a:extLst>
              <a:ext uri="{FF2B5EF4-FFF2-40B4-BE49-F238E27FC236}">
                <a16:creationId xmlns:a16="http://schemas.microsoft.com/office/drawing/2014/main" id="{4BECF749-780F-4239-8D81-5244A765C75D}"/>
              </a:ext>
            </a:extLst>
          </p:cNvPr>
          <p:cNvSpPr/>
          <p:nvPr/>
        </p:nvSpPr>
        <p:spPr>
          <a:xfrm>
            <a:off x="747593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3" name="Rectangle 152">
            <a:extLst>
              <a:ext uri="{FF2B5EF4-FFF2-40B4-BE49-F238E27FC236}">
                <a16:creationId xmlns:a16="http://schemas.microsoft.com/office/drawing/2014/main" id="{5F553841-9BCF-442C-A283-465BD1213A7A}"/>
              </a:ext>
            </a:extLst>
          </p:cNvPr>
          <p:cNvSpPr/>
          <p:nvPr/>
        </p:nvSpPr>
        <p:spPr>
          <a:xfrm>
            <a:off x="776536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4" name="Rectangle 153">
            <a:extLst>
              <a:ext uri="{FF2B5EF4-FFF2-40B4-BE49-F238E27FC236}">
                <a16:creationId xmlns:a16="http://schemas.microsoft.com/office/drawing/2014/main" id="{80F8D5D8-8561-4960-B494-1F13E323337D}"/>
              </a:ext>
            </a:extLst>
          </p:cNvPr>
          <p:cNvSpPr/>
          <p:nvPr/>
        </p:nvSpPr>
        <p:spPr>
          <a:xfrm>
            <a:off x="805479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5" name="Rectangle 154">
            <a:extLst>
              <a:ext uri="{FF2B5EF4-FFF2-40B4-BE49-F238E27FC236}">
                <a16:creationId xmlns:a16="http://schemas.microsoft.com/office/drawing/2014/main" id="{90A134CD-0333-4C92-8DE5-0B448E142668}"/>
              </a:ext>
            </a:extLst>
          </p:cNvPr>
          <p:cNvSpPr/>
          <p:nvPr/>
        </p:nvSpPr>
        <p:spPr>
          <a:xfrm>
            <a:off x="8344224"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6" name="Rectangle 155">
            <a:extLst>
              <a:ext uri="{FF2B5EF4-FFF2-40B4-BE49-F238E27FC236}">
                <a16:creationId xmlns:a16="http://schemas.microsoft.com/office/drawing/2014/main" id="{47DFEEDD-D1A7-4BD4-9D86-5C21DEE4AA85}"/>
              </a:ext>
            </a:extLst>
          </p:cNvPr>
          <p:cNvSpPr/>
          <p:nvPr/>
        </p:nvSpPr>
        <p:spPr>
          <a:xfrm>
            <a:off x="8633655"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7" name="Rectangle 156">
            <a:extLst>
              <a:ext uri="{FF2B5EF4-FFF2-40B4-BE49-F238E27FC236}">
                <a16:creationId xmlns:a16="http://schemas.microsoft.com/office/drawing/2014/main" id="{750170A4-1E94-4DCF-A117-1FEBF3F5F167}"/>
              </a:ext>
            </a:extLst>
          </p:cNvPr>
          <p:cNvSpPr/>
          <p:nvPr/>
        </p:nvSpPr>
        <p:spPr>
          <a:xfrm>
            <a:off x="892308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8" name="Rectangle 157">
            <a:extLst>
              <a:ext uri="{FF2B5EF4-FFF2-40B4-BE49-F238E27FC236}">
                <a16:creationId xmlns:a16="http://schemas.microsoft.com/office/drawing/2014/main" id="{92864EBE-6FBD-4664-BF98-7A1D38ECB647}"/>
              </a:ext>
            </a:extLst>
          </p:cNvPr>
          <p:cNvSpPr/>
          <p:nvPr/>
        </p:nvSpPr>
        <p:spPr>
          <a:xfrm>
            <a:off x="921251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9" name="Rectangle 158">
            <a:extLst>
              <a:ext uri="{FF2B5EF4-FFF2-40B4-BE49-F238E27FC236}">
                <a16:creationId xmlns:a16="http://schemas.microsoft.com/office/drawing/2014/main" id="{B5DBCCAA-1F2B-49E4-82FB-A826F3EC4FC4}"/>
              </a:ext>
            </a:extLst>
          </p:cNvPr>
          <p:cNvSpPr/>
          <p:nvPr/>
        </p:nvSpPr>
        <p:spPr>
          <a:xfrm>
            <a:off x="1514427" y="4569778"/>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0" name="Rectangle 159">
            <a:extLst>
              <a:ext uri="{FF2B5EF4-FFF2-40B4-BE49-F238E27FC236}">
                <a16:creationId xmlns:a16="http://schemas.microsoft.com/office/drawing/2014/main" id="{9CACB6F0-DC7C-4BB0-A0C3-75E0DDB7CD1D}"/>
              </a:ext>
            </a:extLst>
          </p:cNvPr>
          <p:cNvSpPr/>
          <p:nvPr/>
        </p:nvSpPr>
        <p:spPr>
          <a:xfrm>
            <a:off x="1352703" y="5246477"/>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1" name="Rectangle 160">
            <a:extLst>
              <a:ext uri="{FF2B5EF4-FFF2-40B4-BE49-F238E27FC236}">
                <a16:creationId xmlns:a16="http://schemas.microsoft.com/office/drawing/2014/main" id="{C8978503-68F3-406F-8E03-07157A1018EF}"/>
              </a:ext>
            </a:extLst>
          </p:cNvPr>
          <p:cNvSpPr/>
          <p:nvPr/>
        </p:nvSpPr>
        <p:spPr>
          <a:xfrm>
            <a:off x="164279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2" name="Rectangle 161">
            <a:extLst>
              <a:ext uri="{FF2B5EF4-FFF2-40B4-BE49-F238E27FC236}">
                <a16:creationId xmlns:a16="http://schemas.microsoft.com/office/drawing/2014/main" id="{58117A54-10B5-473E-89DB-60D6D3C0BF72}"/>
              </a:ext>
            </a:extLst>
          </p:cNvPr>
          <p:cNvSpPr/>
          <p:nvPr/>
        </p:nvSpPr>
        <p:spPr>
          <a:xfrm>
            <a:off x="193222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3" name="Rectangle 162">
            <a:extLst>
              <a:ext uri="{FF2B5EF4-FFF2-40B4-BE49-F238E27FC236}">
                <a16:creationId xmlns:a16="http://schemas.microsoft.com/office/drawing/2014/main" id="{F6DED437-E857-45A3-80C0-CF6BB9E2CC63}"/>
              </a:ext>
            </a:extLst>
          </p:cNvPr>
          <p:cNvSpPr/>
          <p:nvPr/>
        </p:nvSpPr>
        <p:spPr>
          <a:xfrm>
            <a:off x="222165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4" name="Rectangle 163">
            <a:extLst>
              <a:ext uri="{FF2B5EF4-FFF2-40B4-BE49-F238E27FC236}">
                <a16:creationId xmlns:a16="http://schemas.microsoft.com/office/drawing/2014/main" id="{685AE81A-F338-4D92-99F2-5EBE22796FA8}"/>
              </a:ext>
            </a:extLst>
          </p:cNvPr>
          <p:cNvSpPr/>
          <p:nvPr/>
        </p:nvSpPr>
        <p:spPr>
          <a:xfrm>
            <a:off x="9493754"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5" name="Rectangle 164">
            <a:extLst>
              <a:ext uri="{FF2B5EF4-FFF2-40B4-BE49-F238E27FC236}">
                <a16:creationId xmlns:a16="http://schemas.microsoft.com/office/drawing/2014/main" id="{86968D98-9D29-4CD7-990E-5D545EBEC711}"/>
              </a:ext>
            </a:extLst>
          </p:cNvPr>
          <p:cNvSpPr/>
          <p:nvPr/>
        </p:nvSpPr>
        <p:spPr>
          <a:xfrm>
            <a:off x="9783184"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6" name="Rectangle 165">
            <a:extLst>
              <a:ext uri="{FF2B5EF4-FFF2-40B4-BE49-F238E27FC236}">
                <a16:creationId xmlns:a16="http://schemas.microsoft.com/office/drawing/2014/main" id="{EF7FF638-0D58-4AB8-BBB1-8C7CF318F680}"/>
              </a:ext>
            </a:extLst>
          </p:cNvPr>
          <p:cNvSpPr/>
          <p:nvPr/>
        </p:nvSpPr>
        <p:spPr>
          <a:xfrm>
            <a:off x="10072615"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7" name="Rectangle 166">
            <a:extLst>
              <a:ext uri="{FF2B5EF4-FFF2-40B4-BE49-F238E27FC236}">
                <a16:creationId xmlns:a16="http://schemas.microsoft.com/office/drawing/2014/main" id="{88A653CD-8D2A-467E-BD77-C631ED0087E8}"/>
              </a:ext>
            </a:extLst>
          </p:cNvPr>
          <p:cNvSpPr/>
          <p:nvPr/>
        </p:nvSpPr>
        <p:spPr>
          <a:xfrm>
            <a:off x="1036204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8" name="Rectangle 167">
            <a:extLst>
              <a:ext uri="{FF2B5EF4-FFF2-40B4-BE49-F238E27FC236}">
                <a16:creationId xmlns:a16="http://schemas.microsoft.com/office/drawing/2014/main" id="{C23C818D-559A-4554-B47C-FA5A2AF9AEF5}"/>
              </a:ext>
            </a:extLst>
          </p:cNvPr>
          <p:cNvSpPr/>
          <p:nvPr/>
        </p:nvSpPr>
        <p:spPr>
          <a:xfrm>
            <a:off x="1633362"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9" name="Rectangle 168">
            <a:extLst>
              <a:ext uri="{FF2B5EF4-FFF2-40B4-BE49-F238E27FC236}">
                <a16:creationId xmlns:a16="http://schemas.microsoft.com/office/drawing/2014/main" id="{6DDEEE47-C669-48F4-9E8A-29A063172FF1}"/>
              </a:ext>
            </a:extLst>
          </p:cNvPr>
          <p:cNvSpPr/>
          <p:nvPr/>
        </p:nvSpPr>
        <p:spPr>
          <a:xfrm>
            <a:off x="1742693"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0" name="Rectangle 169">
            <a:extLst>
              <a:ext uri="{FF2B5EF4-FFF2-40B4-BE49-F238E27FC236}">
                <a16:creationId xmlns:a16="http://schemas.microsoft.com/office/drawing/2014/main" id="{98A4A929-6EAE-447F-8266-9F2CFF79C214}"/>
              </a:ext>
            </a:extLst>
          </p:cNvPr>
          <p:cNvSpPr/>
          <p:nvPr/>
        </p:nvSpPr>
        <p:spPr>
          <a:xfrm>
            <a:off x="1844882"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71" name="Straight Arrow Connector 170">
            <a:extLst>
              <a:ext uri="{FF2B5EF4-FFF2-40B4-BE49-F238E27FC236}">
                <a16:creationId xmlns:a16="http://schemas.microsoft.com/office/drawing/2014/main" id="{6B7DB52F-E363-488A-B3C6-EFB39DD70FA2}"/>
              </a:ext>
            </a:extLst>
          </p:cNvPr>
          <p:cNvCxnSpPr>
            <a:cxnSpLocks/>
            <a:stCxn id="159" idx="2"/>
            <a:endCxn id="160" idx="0"/>
          </p:cNvCxnSpPr>
          <p:nvPr/>
        </p:nvCxnSpPr>
        <p:spPr>
          <a:xfrm flipH="1">
            <a:off x="1471444" y="4625439"/>
            <a:ext cx="83802" cy="62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1A59CC9C-A0B8-448E-B47A-E3A17E0449F1}"/>
              </a:ext>
            </a:extLst>
          </p:cNvPr>
          <p:cNvSpPr/>
          <p:nvPr/>
        </p:nvSpPr>
        <p:spPr>
          <a:xfrm>
            <a:off x="1974371"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3" name="Rectangle 172">
            <a:extLst>
              <a:ext uri="{FF2B5EF4-FFF2-40B4-BE49-F238E27FC236}">
                <a16:creationId xmlns:a16="http://schemas.microsoft.com/office/drawing/2014/main" id="{2E770097-5B47-4ED6-99DF-19C90F88597B}"/>
              </a:ext>
            </a:extLst>
          </p:cNvPr>
          <p:cNvSpPr/>
          <p:nvPr/>
        </p:nvSpPr>
        <p:spPr>
          <a:xfrm>
            <a:off x="206976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4" name="Rectangle 173">
            <a:extLst>
              <a:ext uri="{FF2B5EF4-FFF2-40B4-BE49-F238E27FC236}">
                <a16:creationId xmlns:a16="http://schemas.microsoft.com/office/drawing/2014/main" id="{DEE85566-5973-4E91-A606-118191E450A0}"/>
              </a:ext>
            </a:extLst>
          </p:cNvPr>
          <p:cNvSpPr/>
          <p:nvPr/>
        </p:nvSpPr>
        <p:spPr>
          <a:xfrm>
            <a:off x="2169514"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5" name="Rectangle 174">
            <a:extLst>
              <a:ext uri="{FF2B5EF4-FFF2-40B4-BE49-F238E27FC236}">
                <a16:creationId xmlns:a16="http://schemas.microsoft.com/office/drawing/2014/main" id="{F54E0599-5E74-4F6A-811E-E5A5DA3C5C22}"/>
              </a:ext>
            </a:extLst>
          </p:cNvPr>
          <p:cNvSpPr/>
          <p:nvPr/>
        </p:nvSpPr>
        <p:spPr>
          <a:xfrm>
            <a:off x="2264034"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6" name="Rectangle 175">
            <a:extLst>
              <a:ext uri="{FF2B5EF4-FFF2-40B4-BE49-F238E27FC236}">
                <a16:creationId xmlns:a16="http://schemas.microsoft.com/office/drawing/2014/main" id="{E66AC336-08AE-46A2-B394-FDE258BD6EBE}"/>
              </a:ext>
            </a:extLst>
          </p:cNvPr>
          <p:cNvSpPr/>
          <p:nvPr/>
        </p:nvSpPr>
        <p:spPr>
          <a:xfrm>
            <a:off x="2377950"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7" name="Rectangle 176">
            <a:extLst>
              <a:ext uri="{FF2B5EF4-FFF2-40B4-BE49-F238E27FC236}">
                <a16:creationId xmlns:a16="http://schemas.microsoft.com/office/drawing/2014/main" id="{0BE01979-1D3C-4855-99B1-806590568DED}"/>
              </a:ext>
            </a:extLst>
          </p:cNvPr>
          <p:cNvSpPr/>
          <p:nvPr/>
        </p:nvSpPr>
        <p:spPr>
          <a:xfrm>
            <a:off x="2482934"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8" name="Rectangle 177">
            <a:extLst>
              <a:ext uri="{FF2B5EF4-FFF2-40B4-BE49-F238E27FC236}">
                <a16:creationId xmlns:a16="http://schemas.microsoft.com/office/drawing/2014/main" id="{C09C4EDF-640D-449C-9A49-D7AC55198EA1}"/>
              </a:ext>
            </a:extLst>
          </p:cNvPr>
          <p:cNvSpPr/>
          <p:nvPr/>
        </p:nvSpPr>
        <p:spPr>
          <a:xfrm>
            <a:off x="258267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9" name="Rectangle 178">
            <a:extLst>
              <a:ext uri="{FF2B5EF4-FFF2-40B4-BE49-F238E27FC236}">
                <a16:creationId xmlns:a16="http://schemas.microsoft.com/office/drawing/2014/main" id="{262E68E8-5F14-48D6-963A-0C84CBDC9E49}"/>
              </a:ext>
            </a:extLst>
          </p:cNvPr>
          <p:cNvSpPr/>
          <p:nvPr/>
        </p:nvSpPr>
        <p:spPr>
          <a:xfrm>
            <a:off x="2684868"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0" name="Rectangle 179">
            <a:extLst>
              <a:ext uri="{FF2B5EF4-FFF2-40B4-BE49-F238E27FC236}">
                <a16:creationId xmlns:a16="http://schemas.microsoft.com/office/drawing/2014/main" id="{FFDA682A-6964-43D8-8A3E-C6B331B2D998}"/>
              </a:ext>
            </a:extLst>
          </p:cNvPr>
          <p:cNvSpPr/>
          <p:nvPr/>
        </p:nvSpPr>
        <p:spPr>
          <a:xfrm>
            <a:off x="281237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1" name="Rectangle 180">
            <a:extLst>
              <a:ext uri="{FF2B5EF4-FFF2-40B4-BE49-F238E27FC236}">
                <a16:creationId xmlns:a16="http://schemas.microsoft.com/office/drawing/2014/main" id="{DA989B78-4720-4182-AAA8-A0F18849EF78}"/>
              </a:ext>
            </a:extLst>
          </p:cNvPr>
          <p:cNvSpPr/>
          <p:nvPr/>
        </p:nvSpPr>
        <p:spPr>
          <a:xfrm>
            <a:off x="291735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2" name="Rectangle 181">
            <a:extLst>
              <a:ext uri="{FF2B5EF4-FFF2-40B4-BE49-F238E27FC236}">
                <a16:creationId xmlns:a16="http://schemas.microsoft.com/office/drawing/2014/main" id="{F2301950-C239-4C0C-BD0B-8598F154FDBB}"/>
              </a:ext>
            </a:extLst>
          </p:cNvPr>
          <p:cNvSpPr/>
          <p:nvPr/>
        </p:nvSpPr>
        <p:spPr>
          <a:xfrm>
            <a:off x="3009436"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3" name="Rectangle 182">
            <a:extLst>
              <a:ext uri="{FF2B5EF4-FFF2-40B4-BE49-F238E27FC236}">
                <a16:creationId xmlns:a16="http://schemas.microsoft.com/office/drawing/2014/main" id="{600F8F7F-884D-4B42-AA4F-B5DFA97504D3}"/>
              </a:ext>
            </a:extLst>
          </p:cNvPr>
          <p:cNvSpPr/>
          <p:nvPr/>
        </p:nvSpPr>
        <p:spPr>
          <a:xfrm>
            <a:off x="3103956"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4" name="Rectangle 183">
            <a:extLst>
              <a:ext uri="{FF2B5EF4-FFF2-40B4-BE49-F238E27FC236}">
                <a16:creationId xmlns:a16="http://schemas.microsoft.com/office/drawing/2014/main" id="{DFED710D-59B9-4A5C-BFDD-38F77C33D5DC}"/>
              </a:ext>
            </a:extLst>
          </p:cNvPr>
          <p:cNvSpPr/>
          <p:nvPr/>
        </p:nvSpPr>
        <p:spPr>
          <a:xfrm>
            <a:off x="3246977"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5" name="Rectangle 184">
            <a:extLst>
              <a:ext uri="{FF2B5EF4-FFF2-40B4-BE49-F238E27FC236}">
                <a16:creationId xmlns:a16="http://schemas.microsoft.com/office/drawing/2014/main" id="{6BB965B1-409C-4D35-BF99-C357151CF2B0}"/>
              </a:ext>
            </a:extLst>
          </p:cNvPr>
          <p:cNvSpPr/>
          <p:nvPr/>
        </p:nvSpPr>
        <p:spPr>
          <a:xfrm>
            <a:off x="334237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6" name="Rectangle 185">
            <a:extLst>
              <a:ext uri="{FF2B5EF4-FFF2-40B4-BE49-F238E27FC236}">
                <a16:creationId xmlns:a16="http://schemas.microsoft.com/office/drawing/2014/main" id="{F048BA9F-0ED3-4596-ABC9-4A583FFE3EF9}"/>
              </a:ext>
            </a:extLst>
          </p:cNvPr>
          <p:cNvSpPr/>
          <p:nvPr/>
        </p:nvSpPr>
        <p:spPr>
          <a:xfrm>
            <a:off x="344212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7" name="Rectangle 186">
            <a:extLst>
              <a:ext uri="{FF2B5EF4-FFF2-40B4-BE49-F238E27FC236}">
                <a16:creationId xmlns:a16="http://schemas.microsoft.com/office/drawing/2014/main" id="{06D95CD1-735F-4095-9104-17C73F06FDE7}"/>
              </a:ext>
            </a:extLst>
          </p:cNvPr>
          <p:cNvSpPr/>
          <p:nvPr/>
        </p:nvSpPr>
        <p:spPr>
          <a:xfrm>
            <a:off x="354430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8" name="Rectangle 187">
            <a:extLst>
              <a:ext uri="{FF2B5EF4-FFF2-40B4-BE49-F238E27FC236}">
                <a16:creationId xmlns:a16="http://schemas.microsoft.com/office/drawing/2014/main" id="{AEECF917-86DC-4B3D-B118-E531146E9B92}"/>
              </a:ext>
            </a:extLst>
          </p:cNvPr>
          <p:cNvSpPr/>
          <p:nvPr/>
        </p:nvSpPr>
        <p:spPr>
          <a:xfrm>
            <a:off x="367491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9" name="Rectangle 188">
            <a:extLst>
              <a:ext uri="{FF2B5EF4-FFF2-40B4-BE49-F238E27FC236}">
                <a16:creationId xmlns:a16="http://schemas.microsoft.com/office/drawing/2014/main" id="{2940215D-7238-45C9-922D-F021DE5F5819}"/>
              </a:ext>
            </a:extLst>
          </p:cNvPr>
          <p:cNvSpPr/>
          <p:nvPr/>
        </p:nvSpPr>
        <p:spPr>
          <a:xfrm>
            <a:off x="3770314"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0" name="Rectangle 189">
            <a:extLst>
              <a:ext uri="{FF2B5EF4-FFF2-40B4-BE49-F238E27FC236}">
                <a16:creationId xmlns:a16="http://schemas.microsoft.com/office/drawing/2014/main" id="{64A8F9E7-CA63-4994-A9AF-13FB1FBDE394}"/>
              </a:ext>
            </a:extLst>
          </p:cNvPr>
          <p:cNvSpPr/>
          <p:nvPr/>
        </p:nvSpPr>
        <p:spPr>
          <a:xfrm>
            <a:off x="387005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1" name="Rectangle 190">
            <a:extLst>
              <a:ext uri="{FF2B5EF4-FFF2-40B4-BE49-F238E27FC236}">
                <a16:creationId xmlns:a16="http://schemas.microsoft.com/office/drawing/2014/main" id="{60880B9D-AA33-4DF5-AB6E-0B7C58D1090A}"/>
              </a:ext>
            </a:extLst>
          </p:cNvPr>
          <p:cNvSpPr/>
          <p:nvPr/>
        </p:nvSpPr>
        <p:spPr>
          <a:xfrm>
            <a:off x="3972248"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2" name="Rectangle 191">
            <a:extLst>
              <a:ext uri="{FF2B5EF4-FFF2-40B4-BE49-F238E27FC236}">
                <a16:creationId xmlns:a16="http://schemas.microsoft.com/office/drawing/2014/main" id="{F7C34122-F789-4218-876F-30D0AE8D8C50}"/>
              </a:ext>
            </a:extLst>
          </p:cNvPr>
          <p:cNvSpPr/>
          <p:nvPr/>
        </p:nvSpPr>
        <p:spPr>
          <a:xfrm>
            <a:off x="410741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3" name="Rectangle 192">
            <a:extLst>
              <a:ext uri="{FF2B5EF4-FFF2-40B4-BE49-F238E27FC236}">
                <a16:creationId xmlns:a16="http://schemas.microsoft.com/office/drawing/2014/main" id="{97A368B3-C269-46E9-A9A3-4A7C36E101C7}"/>
              </a:ext>
            </a:extLst>
          </p:cNvPr>
          <p:cNvSpPr/>
          <p:nvPr/>
        </p:nvSpPr>
        <p:spPr>
          <a:xfrm>
            <a:off x="421048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4" name="Rectangle 193">
            <a:extLst>
              <a:ext uri="{FF2B5EF4-FFF2-40B4-BE49-F238E27FC236}">
                <a16:creationId xmlns:a16="http://schemas.microsoft.com/office/drawing/2014/main" id="{FB0A128E-38AD-484E-84D5-791913EBF782}"/>
              </a:ext>
            </a:extLst>
          </p:cNvPr>
          <p:cNvSpPr/>
          <p:nvPr/>
        </p:nvSpPr>
        <p:spPr>
          <a:xfrm>
            <a:off x="4310231"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5" name="Rectangle 194">
            <a:extLst>
              <a:ext uri="{FF2B5EF4-FFF2-40B4-BE49-F238E27FC236}">
                <a16:creationId xmlns:a16="http://schemas.microsoft.com/office/drawing/2014/main" id="{F5318109-9179-470C-ACD0-5AC49420C543}"/>
              </a:ext>
            </a:extLst>
          </p:cNvPr>
          <p:cNvSpPr/>
          <p:nvPr/>
        </p:nvSpPr>
        <p:spPr>
          <a:xfrm>
            <a:off x="441242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6" name="Rectangle 195">
            <a:extLst>
              <a:ext uri="{FF2B5EF4-FFF2-40B4-BE49-F238E27FC236}">
                <a16:creationId xmlns:a16="http://schemas.microsoft.com/office/drawing/2014/main" id="{8FEDBB3F-B44A-4612-8EE0-C71952C2ABC4}"/>
              </a:ext>
            </a:extLst>
          </p:cNvPr>
          <p:cNvSpPr/>
          <p:nvPr/>
        </p:nvSpPr>
        <p:spPr>
          <a:xfrm>
            <a:off x="454306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7" name="Rectangle 196">
            <a:extLst>
              <a:ext uri="{FF2B5EF4-FFF2-40B4-BE49-F238E27FC236}">
                <a16:creationId xmlns:a16="http://schemas.microsoft.com/office/drawing/2014/main" id="{652C94C2-61E1-429C-883F-FF11D7BDB124}"/>
              </a:ext>
            </a:extLst>
          </p:cNvPr>
          <p:cNvSpPr/>
          <p:nvPr/>
        </p:nvSpPr>
        <p:spPr>
          <a:xfrm>
            <a:off x="4638467"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8" name="Rectangle 197">
            <a:extLst>
              <a:ext uri="{FF2B5EF4-FFF2-40B4-BE49-F238E27FC236}">
                <a16:creationId xmlns:a16="http://schemas.microsoft.com/office/drawing/2014/main" id="{CB0457A6-8D17-48E9-9321-9E80BA451020}"/>
              </a:ext>
            </a:extLst>
          </p:cNvPr>
          <p:cNvSpPr/>
          <p:nvPr/>
        </p:nvSpPr>
        <p:spPr>
          <a:xfrm>
            <a:off x="4738212"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9" name="Rectangle 198">
            <a:extLst>
              <a:ext uri="{FF2B5EF4-FFF2-40B4-BE49-F238E27FC236}">
                <a16:creationId xmlns:a16="http://schemas.microsoft.com/office/drawing/2014/main" id="{7FEA1197-4752-4F6F-A5D2-A8DE04368F94}"/>
              </a:ext>
            </a:extLst>
          </p:cNvPr>
          <p:cNvSpPr/>
          <p:nvPr/>
        </p:nvSpPr>
        <p:spPr>
          <a:xfrm>
            <a:off x="484807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0" name="Rectangle 199">
            <a:extLst>
              <a:ext uri="{FF2B5EF4-FFF2-40B4-BE49-F238E27FC236}">
                <a16:creationId xmlns:a16="http://schemas.microsoft.com/office/drawing/2014/main" id="{75C57AAB-AA1C-4F17-9A6F-443FF3B7E411}"/>
              </a:ext>
            </a:extLst>
          </p:cNvPr>
          <p:cNvSpPr/>
          <p:nvPr/>
        </p:nvSpPr>
        <p:spPr>
          <a:xfrm>
            <a:off x="5008379"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1" name="Rectangle 200">
            <a:extLst>
              <a:ext uri="{FF2B5EF4-FFF2-40B4-BE49-F238E27FC236}">
                <a16:creationId xmlns:a16="http://schemas.microsoft.com/office/drawing/2014/main" id="{483365BC-F1C9-41F9-9AFB-E20829A01179}"/>
              </a:ext>
            </a:extLst>
          </p:cNvPr>
          <p:cNvSpPr/>
          <p:nvPr/>
        </p:nvSpPr>
        <p:spPr>
          <a:xfrm>
            <a:off x="5405917"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2" name="Rectangle 201">
            <a:extLst>
              <a:ext uri="{FF2B5EF4-FFF2-40B4-BE49-F238E27FC236}">
                <a16:creationId xmlns:a16="http://schemas.microsoft.com/office/drawing/2014/main" id="{ADD337D0-3698-4228-BEC8-4623324DB5D0}"/>
              </a:ext>
            </a:extLst>
          </p:cNvPr>
          <p:cNvSpPr/>
          <p:nvPr/>
        </p:nvSpPr>
        <p:spPr>
          <a:xfrm>
            <a:off x="5782833"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3" name="Rectangle 202">
            <a:extLst>
              <a:ext uri="{FF2B5EF4-FFF2-40B4-BE49-F238E27FC236}">
                <a16:creationId xmlns:a16="http://schemas.microsoft.com/office/drawing/2014/main" id="{22F7EEA6-5357-4024-88DA-E1D773BFB1E3}"/>
              </a:ext>
            </a:extLst>
          </p:cNvPr>
          <p:cNvSpPr/>
          <p:nvPr/>
        </p:nvSpPr>
        <p:spPr>
          <a:xfrm>
            <a:off x="6180371"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4" name="Rectangle 203">
            <a:extLst>
              <a:ext uri="{FF2B5EF4-FFF2-40B4-BE49-F238E27FC236}">
                <a16:creationId xmlns:a16="http://schemas.microsoft.com/office/drawing/2014/main" id="{782FA542-1D4E-4701-B5F1-183D03D38DA5}"/>
              </a:ext>
            </a:extLst>
          </p:cNvPr>
          <p:cNvSpPr/>
          <p:nvPr/>
        </p:nvSpPr>
        <p:spPr>
          <a:xfrm>
            <a:off x="6573374"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5" name="Rectangle 204">
            <a:extLst>
              <a:ext uri="{FF2B5EF4-FFF2-40B4-BE49-F238E27FC236}">
                <a16:creationId xmlns:a16="http://schemas.microsoft.com/office/drawing/2014/main" id="{3CB926EA-EFC1-4F2E-9C92-D8ED5D544F41}"/>
              </a:ext>
            </a:extLst>
          </p:cNvPr>
          <p:cNvSpPr/>
          <p:nvPr/>
        </p:nvSpPr>
        <p:spPr>
          <a:xfrm>
            <a:off x="6970913"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6" name="Rectangle 205">
            <a:extLst>
              <a:ext uri="{FF2B5EF4-FFF2-40B4-BE49-F238E27FC236}">
                <a16:creationId xmlns:a16="http://schemas.microsoft.com/office/drawing/2014/main" id="{0CD637B8-0CDB-4B1A-BCBA-0DC07B8A2E3F}"/>
              </a:ext>
            </a:extLst>
          </p:cNvPr>
          <p:cNvSpPr/>
          <p:nvPr/>
        </p:nvSpPr>
        <p:spPr>
          <a:xfrm>
            <a:off x="7355113" y="4564274"/>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7" name="Rectangle 206">
            <a:extLst>
              <a:ext uri="{FF2B5EF4-FFF2-40B4-BE49-F238E27FC236}">
                <a16:creationId xmlns:a16="http://schemas.microsoft.com/office/drawing/2014/main" id="{504C7735-A342-43E4-8483-A9635C71E369}"/>
              </a:ext>
            </a:extLst>
          </p:cNvPr>
          <p:cNvSpPr/>
          <p:nvPr/>
        </p:nvSpPr>
        <p:spPr>
          <a:xfrm>
            <a:off x="7752652" y="4564274"/>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8" name="Rectangle 207">
            <a:extLst>
              <a:ext uri="{FF2B5EF4-FFF2-40B4-BE49-F238E27FC236}">
                <a16:creationId xmlns:a16="http://schemas.microsoft.com/office/drawing/2014/main" id="{64F8F790-4345-4285-8A9B-638269CD8CE8}"/>
              </a:ext>
            </a:extLst>
          </p:cNvPr>
          <p:cNvSpPr/>
          <p:nvPr/>
        </p:nvSpPr>
        <p:spPr>
          <a:xfrm>
            <a:off x="1840149"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9" name="Rectangle 208">
            <a:extLst>
              <a:ext uri="{FF2B5EF4-FFF2-40B4-BE49-F238E27FC236}">
                <a16:creationId xmlns:a16="http://schemas.microsoft.com/office/drawing/2014/main" id="{17AAA309-00E9-4EBD-9B59-EB37E6B83964}"/>
              </a:ext>
            </a:extLst>
          </p:cNvPr>
          <p:cNvSpPr/>
          <p:nvPr/>
        </p:nvSpPr>
        <p:spPr>
          <a:xfrm>
            <a:off x="1935547"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0" name="Rectangle 209">
            <a:extLst>
              <a:ext uri="{FF2B5EF4-FFF2-40B4-BE49-F238E27FC236}">
                <a16:creationId xmlns:a16="http://schemas.microsoft.com/office/drawing/2014/main" id="{269F89EB-5991-472B-805A-D9A986B3FFFE}"/>
              </a:ext>
            </a:extLst>
          </p:cNvPr>
          <p:cNvSpPr/>
          <p:nvPr/>
        </p:nvSpPr>
        <p:spPr>
          <a:xfrm>
            <a:off x="2035292"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1" name="Rectangle 210">
            <a:extLst>
              <a:ext uri="{FF2B5EF4-FFF2-40B4-BE49-F238E27FC236}">
                <a16:creationId xmlns:a16="http://schemas.microsoft.com/office/drawing/2014/main" id="{763505BF-5DD7-4318-B3E4-9DCCD195A819}"/>
              </a:ext>
            </a:extLst>
          </p:cNvPr>
          <p:cNvSpPr/>
          <p:nvPr/>
        </p:nvSpPr>
        <p:spPr>
          <a:xfrm>
            <a:off x="2145150"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2" name="Rectangle 211">
            <a:extLst>
              <a:ext uri="{FF2B5EF4-FFF2-40B4-BE49-F238E27FC236}">
                <a16:creationId xmlns:a16="http://schemas.microsoft.com/office/drawing/2014/main" id="{390B22A5-EE1A-4CBF-BE9A-F5EA43BFE548}"/>
              </a:ext>
            </a:extLst>
          </p:cNvPr>
          <p:cNvSpPr/>
          <p:nvPr/>
        </p:nvSpPr>
        <p:spPr>
          <a:xfrm>
            <a:off x="2289976"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3" name="Rectangle 212">
            <a:extLst>
              <a:ext uri="{FF2B5EF4-FFF2-40B4-BE49-F238E27FC236}">
                <a16:creationId xmlns:a16="http://schemas.microsoft.com/office/drawing/2014/main" id="{4DD0F594-B63F-4FE4-8B30-3B4CE0960627}"/>
              </a:ext>
            </a:extLst>
          </p:cNvPr>
          <p:cNvSpPr/>
          <p:nvPr/>
        </p:nvSpPr>
        <p:spPr>
          <a:xfrm>
            <a:off x="2385374"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4" name="Rectangle 213">
            <a:extLst>
              <a:ext uri="{FF2B5EF4-FFF2-40B4-BE49-F238E27FC236}">
                <a16:creationId xmlns:a16="http://schemas.microsoft.com/office/drawing/2014/main" id="{5C4A89DD-93D2-46DD-8E7C-517BF9BA6531}"/>
              </a:ext>
            </a:extLst>
          </p:cNvPr>
          <p:cNvSpPr/>
          <p:nvPr/>
        </p:nvSpPr>
        <p:spPr>
          <a:xfrm>
            <a:off x="2485119"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5" name="Rectangle 214">
            <a:extLst>
              <a:ext uri="{FF2B5EF4-FFF2-40B4-BE49-F238E27FC236}">
                <a16:creationId xmlns:a16="http://schemas.microsoft.com/office/drawing/2014/main" id="{86108631-16BD-4FBF-BEFB-A7B8577FA846}"/>
              </a:ext>
            </a:extLst>
          </p:cNvPr>
          <p:cNvSpPr/>
          <p:nvPr/>
        </p:nvSpPr>
        <p:spPr>
          <a:xfrm>
            <a:off x="2579639"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6" name="Rectangle 215">
            <a:extLst>
              <a:ext uri="{FF2B5EF4-FFF2-40B4-BE49-F238E27FC236}">
                <a16:creationId xmlns:a16="http://schemas.microsoft.com/office/drawing/2014/main" id="{2E2A81C9-D9C4-4C30-93FA-93EF323D9AAC}"/>
              </a:ext>
            </a:extLst>
          </p:cNvPr>
          <p:cNvSpPr/>
          <p:nvPr/>
        </p:nvSpPr>
        <p:spPr>
          <a:xfrm>
            <a:off x="2718479"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7" name="Rectangle 216">
            <a:extLst>
              <a:ext uri="{FF2B5EF4-FFF2-40B4-BE49-F238E27FC236}">
                <a16:creationId xmlns:a16="http://schemas.microsoft.com/office/drawing/2014/main" id="{AE9D6C12-4802-4585-8D36-81FED055E43A}"/>
              </a:ext>
            </a:extLst>
          </p:cNvPr>
          <p:cNvSpPr/>
          <p:nvPr/>
        </p:nvSpPr>
        <p:spPr>
          <a:xfrm>
            <a:off x="2813877"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8" name="Rectangle 217">
            <a:extLst>
              <a:ext uri="{FF2B5EF4-FFF2-40B4-BE49-F238E27FC236}">
                <a16:creationId xmlns:a16="http://schemas.microsoft.com/office/drawing/2014/main" id="{68BD0CFE-D67E-4E35-8C77-9D7DC7A1A3BA}"/>
              </a:ext>
            </a:extLst>
          </p:cNvPr>
          <p:cNvSpPr/>
          <p:nvPr/>
        </p:nvSpPr>
        <p:spPr>
          <a:xfrm>
            <a:off x="2913622"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9" name="Rectangle 218">
            <a:extLst>
              <a:ext uri="{FF2B5EF4-FFF2-40B4-BE49-F238E27FC236}">
                <a16:creationId xmlns:a16="http://schemas.microsoft.com/office/drawing/2014/main" id="{BDEA9F35-BDCD-48B2-B675-9E44E5F7B7A2}"/>
              </a:ext>
            </a:extLst>
          </p:cNvPr>
          <p:cNvSpPr/>
          <p:nvPr/>
        </p:nvSpPr>
        <p:spPr>
          <a:xfrm>
            <a:off x="3015811"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0" name="Rectangle 219">
            <a:extLst>
              <a:ext uri="{FF2B5EF4-FFF2-40B4-BE49-F238E27FC236}">
                <a16:creationId xmlns:a16="http://schemas.microsoft.com/office/drawing/2014/main" id="{478FAE1A-26B4-4757-9B46-8636CC59A0E9}"/>
              </a:ext>
            </a:extLst>
          </p:cNvPr>
          <p:cNvSpPr/>
          <p:nvPr/>
        </p:nvSpPr>
        <p:spPr>
          <a:xfrm>
            <a:off x="3160573"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1" name="Rectangle 220">
            <a:extLst>
              <a:ext uri="{FF2B5EF4-FFF2-40B4-BE49-F238E27FC236}">
                <a16:creationId xmlns:a16="http://schemas.microsoft.com/office/drawing/2014/main" id="{4376F5D4-936F-4F87-82FF-5D633038BD16}"/>
              </a:ext>
            </a:extLst>
          </p:cNvPr>
          <p:cNvSpPr/>
          <p:nvPr/>
        </p:nvSpPr>
        <p:spPr>
          <a:xfrm>
            <a:off x="3255971"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2" name="Rectangle 221">
            <a:extLst>
              <a:ext uri="{FF2B5EF4-FFF2-40B4-BE49-F238E27FC236}">
                <a16:creationId xmlns:a16="http://schemas.microsoft.com/office/drawing/2014/main" id="{02391ADA-B50C-4CC3-88EA-D98E1E244967}"/>
              </a:ext>
            </a:extLst>
          </p:cNvPr>
          <p:cNvSpPr/>
          <p:nvPr/>
        </p:nvSpPr>
        <p:spPr>
          <a:xfrm>
            <a:off x="3355716"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3" name="Rectangle 222">
            <a:extLst>
              <a:ext uri="{FF2B5EF4-FFF2-40B4-BE49-F238E27FC236}">
                <a16:creationId xmlns:a16="http://schemas.microsoft.com/office/drawing/2014/main" id="{84CB1D4E-F6E0-4526-96FB-2A09783956F7}"/>
              </a:ext>
            </a:extLst>
          </p:cNvPr>
          <p:cNvSpPr/>
          <p:nvPr/>
        </p:nvSpPr>
        <p:spPr>
          <a:xfrm>
            <a:off x="3457905"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224" name="Straight Arrow Connector 223">
            <a:extLst>
              <a:ext uri="{FF2B5EF4-FFF2-40B4-BE49-F238E27FC236}">
                <a16:creationId xmlns:a16="http://schemas.microsoft.com/office/drawing/2014/main" id="{7A205BDF-6EC7-4EFB-B6EE-B544186E4755}"/>
              </a:ext>
            </a:extLst>
          </p:cNvPr>
          <p:cNvCxnSpPr>
            <a:cxnSpLocks/>
            <a:stCxn id="208" idx="2"/>
          </p:cNvCxnSpPr>
          <p:nvPr/>
        </p:nvCxnSpPr>
        <p:spPr>
          <a:xfrm flipH="1">
            <a:off x="1725771" y="3808930"/>
            <a:ext cx="155197" cy="66055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5" name="Left Brace 224">
            <a:extLst>
              <a:ext uri="{FF2B5EF4-FFF2-40B4-BE49-F238E27FC236}">
                <a16:creationId xmlns:a16="http://schemas.microsoft.com/office/drawing/2014/main" id="{119B16EC-98B0-4E4E-934D-577B50F0666D}"/>
              </a:ext>
            </a:extLst>
          </p:cNvPr>
          <p:cNvSpPr/>
          <p:nvPr/>
        </p:nvSpPr>
        <p:spPr>
          <a:xfrm rot="5400000">
            <a:off x="1705609" y="4360687"/>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6" name="Rectangle 225">
            <a:extLst>
              <a:ext uri="{FF2B5EF4-FFF2-40B4-BE49-F238E27FC236}">
                <a16:creationId xmlns:a16="http://schemas.microsoft.com/office/drawing/2014/main" id="{A3077FA6-73B3-402D-8027-8D9D67F1D3BF}"/>
              </a:ext>
            </a:extLst>
          </p:cNvPr>
          <p:cNvSpPr/>
          <p:nvPr/>
        </p:nvSpPr>
        <p:spPr>
          <a:xfrm>
            <a:off x="3598033"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7" name="Rectangle 226">
            <a:extLst>
              <a:ext uri="{FF2B5EF4-FFF2-40B4-BE49-F238E27FC236}">
                <a16:creationId xmlns:a16="http://schemas.microsoft.com/office/drawing/2014/main" id="{F99AC22F-3643-4F38-9852-E2ECD8BEAEC2}"/>
              </a:ext>
            </a:extLst>
          </p:cNvPr>
          <p:cNvSpPr/>
          <p:nvPr/>
        </p:nvSpPr>
        <p:spPr>
          <a:xfrm>
            <a:off x="3965926"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8" name="Rectangle 227">
            <a:extLst>
              <a:ext uri="{FF2B5EF4-FFF2-40B4-BE49-F238E27FC236}">
                <a16:creationId xmlns:a16="http://schemas.microsoft.com/office/drawing/2014/main" id="{7CB1856F-477E-4B41-83D6-6C39B980B0A3}"/>
              </a:ext>
            </a:extLst>
          </p:cNvPr>
          <p:cNvSpPr/>
          <p:nvPr/>
        </p:nvSpPr>
        <p:spPr>
          <a:xfrm>
            <a:off x="4341648"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9" name="Rectangle 228">
            <a:extLst>
              <a:ext uri="{FF2B5EF4-FFF2-40B4-BE49-F238E27FC236}">
                <a16:creationId xmlns:a16="http://schemas.microsoft.com/office/drawing/2014/main" id="{D986A710-3725-4EE7-93EB-5FC7F4E9C92D}"/>
              </a:ext>
            </a:extLst>
          </p:cNvPr>
          <p:cNvSpPr/>
          <p:nvPr/>
        </p:nvSpPr>
        <p:spPr>
          <a:xfrm>
            <a:off x="4733906"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0" name="Rectangle 229">
            <a:extLst>
              <a:ext uri="{FF2B5EF4-FFF2-40B4-BE49-F238E27FC236}">
                <a16:creationId xmlns:a16="http://schemas.microsoft.com/office/drawing/2014/main" id="{9EAA5982-901A-48EF-829B-7C950180CA74}"/>
              </a:ext>
            </a:extLst>
          </p:cNvPr>
          <p:cNvSpPr/>
          <p:nvPr/>
        </p:nvSpPr>
        <p:spPr>
          <a:xfrm>
            <a:off x="2094162"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1" name="Rectangle 230">
            <a:extLst>
              <a:ext uri="{FF2B5EF4-FFF2-40B4-BE49-F238E27FC236}">
                <a16:creationId xmlns:a16="http://schemas.microsoft.com/office/drawing/2014/main" id="{11EA00A5-D0B7-42D7-BCEE-F32920EEC7D1}"/>
              </a:ext>
            </a:extLst>
          </p:cNvPr>
          <p:cNvSpPr/>
          <p:nvPr/>
        </p:nvSpPr>
        <p:spPr>
          <a:xfrm>
            <a:off x="2189560"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2" name="Rectangle 231">
            <a:extLst>
              <a:ext uri="{FF2B5EF4-FFF2-40B4-BE49-F238E27FC236}">
                <a16:creationId xmlns:a16="http://schemas.microsoft.com/office/drawing/2014/main" id="{839277F9-BC61-4E68-813F-7217D5D2A8D1}"/>
              </a:ext>
            </a:extLst>
          </p:cNvPr>
          <p:cNvSpPr/>
          <p:nvPr/>
        </p:nvSpPr>
        <p:spPr>
          <a:xfrm>
            <a:off x="2289305"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3" name="Rectangle 232">
            <a:extLst>
              <a:ext uri="{FF2B5EF4-FFF2-40B4-BE49-F238E27FC236}">
                <a16:creationId xmlns:a16="http://schemas.microsoft.com/office/drawing/2014/main" id="{492EAB67-DFEF-462D-8AA2-5E1EF9E8FB99}"/>
              </a:ext>
            </a:extLst>
          </p:cNvPr>
          <p:cNvSpPr/>
          <p:nvPr/>
        </p:nvSpPr>
        <p:spPr>
          <a:xfrm>
            <a:off x="2383825"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4" name="Rectangle 233">
            <a:extLst>
              <a:ext uri="{FF2B5EF4-FFF2-40B4-BE49-F238E27FC236}">
                <a16:creationId xmlns:a16="http://schemas.microsoft.com/office/drawing/2014/main" id="{B2F436A8-74EE-49B5-A17D-790ED2F8BD0F}"/>
              </a:ext>
            </a:extLst>
          </p:cNvPr>
          <p:cNvSpPr/>
          <p:nvPr/>
        </p:nvSpPr>
        <p:spPr>
          <a:xfrm>
            <a:off x="2584915"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5" name="Rectangle 234">
            <a:extLst>
              <a:ext uri="{FF2B5EF4-FFF2-40B4-BE49-F238E27FC236}">
                <a16:creationId xmlns:a16="http://schemas.microsoft.com/office/drawing/2014/main" id="{D388A4E1-6C30-4737-9EE4-D9124BA8EFBC}"/>
              </a:ext>
            </a:extLst>
          </p:cNvPr>
          <p:cNvSpPr/>
          <p:nvPr/>
        </p:nvSpPr>
        <p:spPr>
          <a:xfrm>
            <a:off x="2687104"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6" name="Rectangle 235">
            <a:extLst>
              <a:ext uri="{FF2B5EF4-FFF2-40B4-BE49-F238E27FC236}">
                <a16:creationId xmlns:a16="http://schemas.microsoft.com/office/drawing/2014/main" id="{59DC6704-3EF1-418B-8074-D5BB8C8F339D}"/>
              </a:ext>
            </a:extLst>
          </p:cNvPr>
          <p:cNvSpPr/>
          <p:nvPr/>
        </p:nvSpPr>
        <p:spPr>
          <a:xfrm>
            <a:off x="2787600"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7" name="Rectangle 236">
            <a:extLst>
              <a:ext uri="{FF2B5EF4-FFF2-40B4-BE49-F238E27FC236}">
                <a16:creationId xmlns:a16="http://schemas.microsoft.com/office/drawing/2014/main" id="{B5805123-5837-4EC2-B16F-572E7B54C28B}"/>
              </a:ext>
            </a:extLst>
          </p:cNvPr>
          <p:cNvSpPr/>
          <p:nvPr/>
        </p:nvSpPr>
        <p:spPr>
          <a:xfrm>
            <a:off x="2890666"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238" name="Straight Arrow Connector 237">
            <a:extLst>
              <a:ext uri="{FF2B5EF4-FFF2-40B4-BE49-F238E27FC236}">
                <a16:creationId xmlns:a16="http://schemas.microsoft.com/office/drawing/2014/main" id="{F0A6323C-0650-49AB-9090-31B04BEBAD2A}"/>
              </a:ext>
            </a:extLst>
          </p:cNvPr>
          <p:cNvCxnSpPr>
            <a:cxnSpLocks/>
            <a:stCxn id="230" idx="2"/>
            <a:endCxn id="239" idx="1"/>
          </p:cNvCxnSpPr>
          <p:nvPr/>
        </p:nvCxnSpPr>
        <p:spPr>
          <a:xfrm flipH="1">
            <a:off x="2017187" y="3005287"/>
            <a:ext cx="117795" cy="650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9" name="Left Brace 238">
            <a:extLst>
              <a:ext uri="{FF2B5EF4-FFF2-40B4-BE49-F238E27FC236}">
                <a16:creationId xmlns:a16="http://schemas.microsoft.com/office/drawing/2014/main" id="{A181DF4E-3845-42CD-83AD-3F97D8F66735}"/>
              </a:ext>
            </a:extLst>
          </p:cNvPr>
          <p:cNvSpPr/>
          <p:nvPr/>
        </p:nvSpPr>
        <p:spPr>
          <a:xfrm rot="5400000">
            <a:off x="1989357" y="3531707"/>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0" name="Rectangle 239">
            <a:extLst>
              <a:ext uri="{FF2B5EF4-FFF2-40B4-BE49-F238E27FC236}">
                <a16:creationId xmlns:a16="http://schemas.microsoft.com/office/drawing/2014/main" id="{90AE400B-EA92-4660-B593-B5AB336C093C}"/>
              </a:ext>
            </a:extLst>
          </p:cNvPr>
          <p:cNvSpPr/>
          <p:nvPr/>
        </p:nvSpPr>
        <p:spPr>
          <a:xfrm>
            <a:off x="3083544" y="2947793"/>
            <a:ext cx="335455" cy="60136"/>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1" name="Rectangle 240">
            <a:extLst>
              <a:ext uri="{FF2B5EF4-FFF2-40B4-BE49-F238E27FC236}">
                <a16:creationId xmlns:a16="http://schemas.microsoft.com/office/drawing/2014/main" id="{DDFDF781-BDE5-4743-8900-5C1668938FDF}"/>
              </a:ext>
            </a:extLst>
          </p:cNvPr>
          <p:cNvSpPr/>
          <p:nvPr/>
        </p:nvSpPr>
        <p:spPr>
          <a:xfrm>
            <a:off x="3520381" y="2952476"/>
            <a:ext cx="349678" cy="55451"/>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2" name="Rectangle 241">
            <a:extLst>
              <a:ext uri="{FF2B5EF4-FFF2-40B4-BE49-F238E27FC236}">
                <a16:creationId xmlns:a16="http://schemas.microsoft.com/office/drawing/2014/main" id="{6843CFC2-89A3-4D77-B4D8-BFF140C1AB5C}"/>
              </a:ext>
            </a:extLst>
          </p:cNvPr>
          <p:cNvSpPr/>
          <p:nvPr/>
        </p:nvSpPr>
        <p:spPr>
          <a:xfrm>
            <a:off x="2417341"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3" name="Rectangle 242">
            <a:extLst>
              <a:ext uri="{FF2B5EF4-FFF2-40B4-BE49-F238E27FC236}">
                <a16:creationId xmlns:a16="http://schemas.microsoft.com/office/drawing/2014/main" id="{3E85A8A7-5315-489C-A230-EA0BC107F54E}"/>
              </a:ext>
            </a:extLst>
          </p:cNvPr>
          <p:cNvSpPr/>
          <p:nvPr/>
        </p:nvSpPr>
        <p:spPr>
          <a:xfrm>
            <a:off x="2528077"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4" name="Rectangle 243">
            <a:extLst>
              <a:ext uri="{FF2B5EF4-FFF2-40B4-BE49-F238E27FC236}">
                <a16:creationId xmlns:a16="http://schemas.microsoft.com/office/drawing/2014/main" id="{18F34DDA-6A4D-463A-AB9F-466C396B4ACB}"/>
              </a:ext>
            </a:extLst>
          </p:cNvPr>
          <p:cNvSpPr/>
          <p:nvPr/>
        </p:nvSpPr>
        <p:spPr>
          <a:xfrm>
            <a:off x="2635490"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5" name="Rectangle 244">
            <a:extLst>
              <a:ext uri="{FF2B5EF4-FFF2-40B4-BE49-F238E27FC236}">
                <a16:creationId xmlns:a16="http://schemas.microsoft.com/office/drawing/2014/main" id="{C1954BA7-BEF6-4BF3-80AE-3D1129F0DDF8}"/>
              </a:ext>
            </a:extLst>
          </p:cNvPr>
          <p:cNvSpPr/>
          <p:nvPr/>
        </p:nvSpPr>
        <p:spPr>
          <a:xfrm>
            <a:off x="2745348"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6" name="Left Brace 245">
            <a:extLst>
              <a:ext uri="{FF2B5EF4-FFF2-40B4-BE49-F238E27FC236}">
                <a16:creationId xmlns:a16="http://schemas.microsoft.com/office/drawing/2014/main" id="{B37DEE3A-7982-44E2-B24D-747A1B1AEE16}"/>
              </a:ext>
            </a:extLst>
          </p:cNvPr>
          <p:cNvSpPr/>
          <p:nvPr/>
        </p:nvSpPr>
        <p:spPr>
          <a:xfrm rot="5400000">
            <a:off x="2270213" y="2700510"/>
            <a:ext cx="35625" cy="3548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247" name="Straight Arrow Connector 246">
            <a:extLst>
              <a:ext uri="{FF2B5EF4-FFF2-40B4-BE49-F238E27FC236}">
                <a16:creationId xmlns:a16="http://schemas.microsoft.com/office/drawing/2014/main" id="{FBC989F0-2C3E-431D-BD79-0DDAA4721482}"/>
              </a:ext>
            </a:extLst>
          </p:cNvPr>
          <p:cNvCxnSpPr>
            <a:cxnSpLocks/>
            <a:stCxn id="242" idx="2"/>
            <a:endCxn id="246" idx="1"/>
          </p:cNvCxnSpPr>
          <p:nvPr/>
        </p:nvCxnSpPr>
        <p:spPr>
          <a:xfrm flipH="1">
            <a:off x="2288028" y="2316568"/>
            <a:ext cx="170135" cy="54356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442212F0-26A9-42E4-9C02-2C92248DFC84}"/>
              </a:ext>
            </a:extLst>
          </p:cNvPr>
          <p:cNvCxnSpPr>
            <a:cxnSpLocks/>
            <a:stCxn id="245" idx="2"/>
            <a:endCxn id="241" idx="0"/>
          </p:cNvCxnSpPr>
          <p:nvPr/>
        </p:nvCxnSpPr>
        <p:spPr>
          <a:xfrm>
            <a:off x="2786170" y="2316567"/>
            <a:ext cx="909053" cy="63590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2CE0E487-9F01-4365-AC18-76203477EB4D}"/>
              </a:ext>
            </a:extLst>
          </p:cNvPr>
          <p:cNvCxnSpPr>
            <a:cxnSpLocks/>
            <a:stCxn id="198" idx="2"/>
            <a:endCxn id="166" idx="0"/>
          </p:cNvCxnSpPr>
          <p:nvPr/>
        </p:nvCxnSpPr>
        <p:spPr>
          <a:xfrm rot="16200000" flipH="1">
            <a:off x="7173883" y="2227425"/>
            <a:ext cx="622620" cy="5412324"/>
          </a:xfrm>
          <a:prstGeom prst="bentConnector3">
            <a:avLst>
              <a:gd name="adj1" fmla="val 419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CD4221A9-6E24-49ED-B9A9-FEFEBF569D2C}"/>
              </a:ext>
            </a:extLst>
          </p:cNvPr>
          <p:cNvCxnSpPr>
            <a:cxnSpLocks/>
            <a:stCxn id="199" idx="2"/>
            <a:endCxn id="167" idx="0"/>
          </p:cNvCxnSpPr>
          <p:nvPr/>
        </p:nvCxnSpPr>
        <p:spPr>
          <a:xfrm rot="16200000" flipH="1">
            <a:off x="7373528" y="2137637"/>
            <a:ext cx="622620" cy="5591897"/>
          </a:xfrm>
          <a:prstGeom prst="bentConnector3">
            <a:avLst>
              <a:gd name="adj1" fmla="val 226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1" name="Connector: Elbow 250">
            <a:extLst>
              <a:ext uri="{FF2B5EF4-FFF2-40B4-BE49-F238E27FC236}">
                <a16:creationId xmlns:a16="http://schemas.microsoft.com/office/drawing/2014/main" id="{D0BCDC78-5E6E-4AD5-9413-B844B82C929C}"/>
              </a:ext>
            </a:extLst>
          </p:cNvPr>
          <p:cNvCxnSpPr>
            <a:stCxn id="197" idx="2"/>
            <a:endCxn id="146" idx="0"/>
          </p:cNvCxnSpPr>
          <p:nvPr/>
        </p:nvCxnSpPr>
        <p:spPr>
          <a:xfrm rot="16200000" flipH="1">
            <a:off x="4946246" y="4355317"/>
            <a:ext cx="622620" cy="1156540"/>
          </a:xfrm>
          <a:prstGeom prst="bentConnector3">
            <a:avLst>
              <a:gd name="adj1" fmla="val 564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2" name="Connector: Elbow 251">
            <a:extLst>
              <a:ext uri="{FF2B5EF4-FFF2-40B4-BE49-F238E27FC236}">
                <a16:creationId xmlns:a16="http://schemas.microsoft.com/office/drawing/2014/main" id="{1869E0F7-BA91-4065-9E06-3D6D62EE1BDC}"/>
              </a:ext>
            </a:extLst>
          </p:cNvPr>
          <p:cNvCxnSpPr>
            <a:cxnSpLocks/>
            <a:stCxn id="196" idx="2"/>
            <a:endCxn id="145" idx="0"/>
          </p:cNvCxnSpPr>
          <p:nvPr/>
        </p:nvCxnSpPr>
        <p:spPr>
          <a:xfrm rot="16200000" flipH="1">
            <a:off x="4753832" y="4452334"/>
            <a:ext cx="622620" cy="962507"/>
          </a:xfrm>
          <a:prstGeom prst="bentConnector3">
            <a:avLst>
              <a:gd name="adj1" fmla="val 7249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3" name="Connector: Elbow 252">
            <a:extLst>
              <a:ext uri="{FF2B5EF4-FFF2-40B4-BE49-F238E27FC236}">
                <a16:creationId xmlns:a16="http://schemas.microsoft.com/office/drawing/2014/main" id="{B04D142D-4A84-4021-A7DB-8E0C0D2F7470}"/>
              </a:ext>
            </a:extLst>
          </p:cNvPr>
          <p:cNvCxnSpPr>
            <a:stCxn id="223" idx="2"/>
            <a:endCxn id="207" idx="0"/>
          </p:cNvCxnSpPr>
          <p:nvPr/>
        </p:nvCxnSpPr>
        <p:spPr>
          <a:xfrm rot="16200000" flipH="1">
            <a:off x="5322762" y="1984892"/>
            <a:ext cx="755344" cy="4403421"/>
          </a:xfrm>
          <a:prstGeom prst="bentConnector3">
            <a:avLst>
              <a:gd name="adj1" fmla="val 2219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Connector: Elbow 253">
            <a:extLst>
              <a:ext uri="{FF2B5EF4-FFF2-40B4-BE49-F238E27FC236}">
                <a16:creationId xmlns:a16="http://schemas.microsoft.com/office/drawing/2014/main" id="{1D25864F-902E-42B5-B2EC-A388DC1C303C}"/>
              </a:ext>
            </a:extLst>
          </p:cNvPr>
          <p:cNvCxnSpPr>
            <a:cxnSpLocks/>
            <a:stCxn id="222" idx="2"/>
            <a:endCxn id="206" idx="0"/>
          </p:cNvCxnSpPr>
          <p:nvPr/>
        </p:nvCxnSpPr>
        <p:spPr>
          <a:xfrm rot="16200000" flipH="1">
            <a:off x="5072899" y="2132567"/>
            <a:ext cx="755344" cy="4108072"/>
          </a:xfrm>
          <a:prstGeom prst="bentConnector3">
            <a:avLst>
              <a:gd name="adj1" fmla="val 34109"/>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Connector: Elbow 254">
            <a:extLst>
              <a:ext uri="{FF2B5EF4-FFF2-40B4-BE49-F238E27FC236}">
                <a16:creationId xmlns:a16="http://schemas.microsoft.com/office/drawing/2014/main" id="{C9B80576-9E33-4E0D-975A-4FDF02A31B94}"/>
              </a:ext>
            </a:extLst>
          </p:cNvPr>
          <p:cNvCxnSpPr>
            <a:cxnSpLocks/>
            <a:stCxn id="221" idx="2"/>
            <a:endCxn id="256" idx="1"/>
          </p:cNvCxnSpPr>
          <p:nvPr/>
        </p:nvCxnSpPr>
        <p:spPr>
          <a:xfrm rot="16200000" flipH="1">
            <a:off x="3678543" y="3427177"/>
            <a:ext cx="659810" cy="1423316"/>
          </a:xfrm>
          <a:prstGeom prst="bentConnector3">
            <a:avLst>
              <a:gd name="adj1" fmla="val 54548"/>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6" name="Left Brace 255">
            <a:extLst>
              <a:ext uri="{FF2B5EF4-FFF2-40B4-BE49-F238E27FC236}">
                <a16:creationId xmlns:a16="http://schemas.microsoft.com/office/drawing/2014/main" id="{C6DF7639-B3CB-4811-911E-E93D7C343F82}"/>
              </a:ext>
            </a:extLst>
          </p:cNvPr>
          <p:cNvSpPr/>
          <p:nvPr/>
        </p:nvSpPr>
        <p:spPr>
          <a:xfrm rot="5400000">
            <a:off x="4692277" y="4344309"/>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57" name="Left Brace 256">
            <a:extLst>
              <a:ext uri="{FF2B5EF4-FFF2-40B4-BE49-F238E27FC236}">
                <a16:creationId xmlns:a16="http://schemas.microsoft.com/office/drawing/2014/main" id="{08742723-7F8D-423F-9DB3-1B2B372A998C}"/>
              </a:ext>
            </a:extLst>
          </p:cNvPr>
          <p:cNvSpPr/>
          <p:nvPr/>
        </p:nvSpPr>
        <p:spPr>
          <a:xfrm rot="5400000">
            <a:off x="4264295" y="4339427"/>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258" name="Connector: Elbow 257">
            <a:extLst>
              <a:ext uri="{FF2B5EF4-FFF2-40B4-BE49-F238E27FC236}">
                <a16:creationId xmlns:a16="http://schemas.microsoft.com/office/drawing/2014/main" id="{D70D8DFF-BB04-4312-AA32-D5A3DAEEA4B0}"/>
              </a:ext>
            </a:extLst>
          </p:cNvPr>
          <p:cNvCxnSpPr>
            <a:cxnSpLocks/>
            <a:stCxn id="220" idx="2"/>
            <a:endCxn id="257" idx="1"/>
          </p:cNvCxnSpPr>
          <p:nvPr/>
        </p:nvCxnSpPr>
        <p:spPr>
          <a:xfrm rot="16200000" flipH="1">
            <a:off x="3419294" y="3591028"/>
            <a:ext cx="654928" cy="1090732"/>
          </a:xfrm>
          <a:prstGeom prst="bentConnector3">
            <a:avLst>
              <a:gd name="adj1" fmla="val 69855"/>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Connector: Elbow 258">
            <a:extLst>
              <a:ext uri="{FF2B5EF4-FFF2-40B4-BE49-F238E27FC236}">
                <a16:creationId xmlns:a16="http://schemas.microsoft.com/office/drawing/2014/main" id="{01066796-329E-4523-964C-7CDFF25F4EF4}"/>
              </a:ext>
            </a:extLst>
          </p:cNvPr>
          <p:cNvCxnSpPr>
            <a:cxnSpLocks/>
            <a:stCxn id="237" idx="2"/>
            <a:endCxn id="229" idx="0"/>
          </p:cNvCxnSpPr>
          <p:nvPr/>
        </p:nvCxnSpPr>
        <p:spPr>
          <a:xfrm rot="16200000" flipH="1">
            <a:off x="3534621" y="2402151"/>
            <a:ext cx="745642" cy="1951915"/>
          </a:xfrm>
          <a:prstGeom prst="bentConnector3">
            <a:avLst>
              <a:gd name="adj1" fmla="val 2183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Connector: Elbow 259">
            <a:extLst>
              <a:ext uri="{FF2B5EF4-FFF2-40B4-BE49-F238E27FC236}">
                <a16:creationId xmlns:a16="http://schemas.microsoft.com/office/drawing/2014/main" id="{3F20EA55-495A-4A32-AB53-BC1389DE4551}"/>
              </a:ext>
            </a:extLst>
          </p:cNvPr>
          <p:cNvCxnSpPr>
            <a:cxnSpLocks/>
            <a:stCxn id="236" idx="2"/>
            <a:endCxn id="228" idx="0"/>
          </p:cNvCxnSpPr>
          <p:nvPr/>
        </p:nvCxnSpPr>
        <p:spPr>
          <a:xfrm rot="16200000" flipH="1">
            <a:off x="3286958" y="2546747"/>
            <a:ext cx="745642" cy="1662723"/>
          </a:xfrm>
          <a:prstGeom prst="bentConnector3">
            <a:avLst>
              <a:gd name="adj1" fmla="val 365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Connector: Elbow 260">
            <a:extLst>
              <a:ext uri="{FF2B5EF4-FFF2-40B4-BE49-F238E27FC236}">
                <a16:creationId xmlns:a16="http://schemas.microsoft.com/office/drawing/2014/main" id="{D8F2FD03-7E9E-46E2-A6F3-8C3105BE6CE4}"/>
              </a:ext>
            </a:extLst>
          </p:cNvPr>
          <p:cNvCxnSpPr>
            <a:cxnSpLocks/>
            <a:stCxn id="235" idx="2"/>
            <a:endCxn id="262" idx="1"/>
          </p:cNvCxnSpPr>
          <p:nvPr/>
        </p:nvCxnSpPr>
        <p:spPr>
          <a:xfrm rot="16200000" flipH="1">
            <a:off x="2724188" y="3009022"/>
            <a:ext cx="635264" cy="627793"/>
          </a:xfrm>
          <a:prstGeom prst="bentConnector3">
            <a:avLst>
              <a:gd name="adj1" fmla="val 610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2" name="Left Brace 261">
            <a:extLst>
              <a:ext uri="{FF2B5EF4-FFF2-40B4-BE49-F238E27FC236}">
                <a16:creationId xmlns:a16="http://schemas.microsoft.com/office/drawing/2014/main" id="{802A446C-481D-4749-BA2C-F88FF9BD6C5A}"/>
              </a:ext>
            </a:extLst>
          </p:cNvPr>
          <p:cNvSpPr/>
          <p:nvPr/>
        </p:nvSpPr>
        <p:spPr>
          <a:xfrm rot="5400000">
            <a:off x="3327887" y="3516120"/>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63" name="Left Brace 262">
            <a:extLst>
              <a:ext uri="{FF2B5EF4-FFF2-40B4-BE49-F238E27FC236}">
                <a16:creationId xmlns:a16="http://schemas.microsoft.com/office/drawing/2014/main" id="{17F1BEF1-BDFA-489D-9255-42FD12748439}"/>
              </a:ext>
            </a:extLst>
          </p:cNvPr>
          <p:cNvSpPr/>
          <p:nvPr/>
        </p:nvSpPr>
        <p:spPr>
          <a:xfrm rot="5400000">
            <a:off x="2883247" y="3520369"/>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264" name="Connector: Elbow 263">
            <a:extLst>
              <a:ext uri="{FF2B5EF4-FFF2-40B4-BE49-F238E27FC236}">
                <a16:creationId xmlns:a16="http://schemas.microsoft.com/office/drawing/2014/main" id="{3191DBF6-B00C-4FB3-8346-780FA9BB4A61}"/>
              </a:ext>
            </a:extLst>
          </p:cNvPr>
          <p:cNvCxnSpPr>
            <a:cxnSpLocks/>
            <a:stCxn id="234" idx="2"/>
            <a:endCxn id="263" idx="1"/>
          </p:cNvCxnSpPr>
          <p:nvPr/>
        </p:nvCxnSpPr>
        <p:spPr>
          <a:xfrm rot="16200000" flipH="1">
            <a:off x="2448648" y="3182374"/>
            <a:ext cx="639513" cy="285342"/>
          </a:xfrm>
          <a:prstGeom prst="bentConnector3">
            <a:avLst>
              <a:gd name="adj1" fmla="val 7502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7" name="Rectangle 276">
            <a:extLst>
              <a:ext uri="{FF2B5EF4-FFF2-40B4-BE49-F238E27FC236}">
                <a16:creationId xmlns:a16="http://schemas.microsoft.com/office/drawing/2014/main" id="{131736F5-F762-486A-B41B-8614A03522AE}"/>
              </a:ext>
            </a:extLst>
          </p:cNvPr>
          <p:cNvSpPr/>
          <p:nvPr/>
        </p:nvSpPr>
        <p:spPr>
          <a:xfrm>
            <a:off x="223196" y="3353343"/>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5" name="Rectangle 284">
            <a:extLst>
              <a:ext uri="{FF2B5EF4-FFF2-40B4-BE49-F238E27FC236}">
                <a16:creationId xmlns:a16="http://schemas.microsoft.com/office/drawing/2014/main" id="{BF242020-968C-4E9C-AF92-5F34DD961FCA}"/>
              </a:ext>
            </a:extLst>
          </p:cNvPr>
          <p:cNvSpPr/>
          <p:nvPr/>
        </p:nvSpPr>
        <p:spPr>
          <a:xfrm>
            <a:off x="458338" y="3353343"/>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6" name="Rectangle 285">
            <a:extLst>
              <a:ext uri="{FF2B5EF4-FFF2-40B4-BE49-F238E27FC236}">
                <a16:creationId xmlns:a16="http://schemas.microsoft.com/office/drawing/2014/main" id="{14303466-507A-4ABB-9D00-0F01D6389FD3}"/>
              </a:ext>
            </a:extLst>
          </p:cNvPr>
          <p:cNvSpPr/>
          <p:nvPr/>
        </p:nvSpPr>
        <p:spPr>
          <a:xfrm>
            <a:off x="693479" y="3353343"/>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7" name="Rectangle 286">
            <a:extLst>
              <a:ext uri="{FF2B5EF4-FFF2-40B4-BE49-F238E27FC236}">
                <a16:creationId xmlns:a16="http://schemas.microsoft.com/office/drawing/2014/main" id="{136A725F-7A96-48A2-B6BE-72E4A5187159}"/>
              </a:ext>
            </a:extLst>
          </p:cNvPr>
          <p:cNvSpPr/>
          <p:nvPr/>
        </p:nvSpPr>
        <p:spPr>
          <a:xfrm>
            <a:off x="922507" y="3353343"/>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8" name="Rectangle 287">
            <a:extLst>
              <a:ext uri="{FF2B5EF4-FFF2-40B4-BE49-F238E27FC236}">
                <a16:creationId xmlns:a16="http://schemas.microsoft.com/office/drawing/2014/main" id="{BE8C1AB5-7B79-4BC2-9653-9D6D5ECE6448}"/>
              </a:ext>
            </a:extLst>
          </p:cNvPr>
          <p:cNvSpPr/>
          <p:nvPr/>
        </p:nvSpPr>
        <p:spPr>
          <a:xfrm>
            <a:off x="223196" y="349434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9" name="Rectangle 288">
            <a:extLst>
              <a:ext uri="{FF2B5EF4-FFF2-40B4-BE49-F238E27FC236}">
                <a16:creationId xmlns:a16="http://schemas.microsoft.com/office/drawing/2014/main" id="{28DD2DFF-C661-4D88-BEF3-E068CCE8388D}"/>
              </a:ext>
            </a:extLst>
          </p:cNvPr>
          <p:cNvSpPr/>
          <p:nvPr/>
        </p:nvSpPr>
        <p:spPr>
          <a:xfrm>
            <a:off x="458338" y="349434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0" name="Rectangle 289">
            <a:extLst>
              <a:ext uri="{FF2B5EF4-FFF2-40B4-BE49-F238E27FC236}">
                <a16:creationId xmlns:a16="http://schemas.microsoft.com/office/drawing/2014/main" id="{8D7D4FD8-ACB1-413C-9626-41D6928BAD2A}"/>
              </a:ext>
            </a:extLst>
          </p:cNvPr>
          <p:cNvSpPr/>
          <p:nvPr/>
        </p:nvSpPr>
        <p:spPr>
          <a:xfrm>
            <a:off x="693479" y="349434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1" name="Rectangle 290">
            <a:extLst>
              <a:ext uri="{FF2B5EF4-FFF2-40B4-BE49-F238E27FC236}">
                <a16:creationId xmlns:a16="http://schemas.microsoft.com/office/drawing/2014/main" id="{7B3001E8-0D42-4834-AB2B-F33EDDCE1830}"/>
              </a:ext>
            </a:extLst>
          </p:cNvPr>
          <p:cNvSpPr/>
          <p:nvPr/>
        </p:nvSpPr>
        <p:spPr>
          <a:xfrm>
            <a:off x="922507" y="349434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2" name="Rectangle 291">
            <a:extLst>
              <a:ext uri="{FF2B5EF4-FFF2-40B4-BE49-F238E27FC236}">
                <a16:creationId xmlns:a16="http://schemas.microsoft.com/office/drawing/2014/main" id="{6AB0021A-A0A9-4446-9D21-4BE566CABFA5}"/>
              </a:ext>
            </a:extLst>
          </p:cNvPr>
          <p:cNvSpPr/>
          <p:nvPr/>
        </p:nvSpPr>
        <p:spPr>
          <a:xfrm>
            <a:off x="223196" y="363415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3" name="Rectangle 292">
            <a:extLst>
              <a:ext uri="{FF2B5EF4-FFF2-40B4-BE49-F238E27FC236}">
                <a16:creationId xmlns:a16="http://schemas.microsoft.com/office/drawing/2014/main" id="{A6D7B9D6-6FFE-40BC-9062-694A573CC2E1}"/>
              </a:ext>
            </a:extLst>
          </p:cNvPr>
          <p:cNvSpPr/>
          <p:nvPr/>
        </p:nvSpPr>
        <p:spPr>
          <a:xfrm>
            <a:off x="458338" y="363415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4" name="Rectangle 293">
            <a:extLst>
              <a:ext uri="{FF2B5EF4-FFF2-40B4-BE49-F238E27FC236}">
                <a16:creationId xmlns:a16="http://schemas.microsoft.com/office/drawing/2014/main" id="{CCB9F5F7-909B-4B28-A239-76FA273EBB73}"/>
              </a:ext>
            </a:extLst>
          </p:cNvPr>
          <p:cNvSpPr/>
          <p:nvPr/>
        </p:nvSpPr>
        <p:spPr>
          <a:xfrm>
            <a:off x="693479" y="363415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5" name="Rectangle 294">
            <a:extLst>
              <a:ext uri="{FF2B5EF4-FFF2-40B4-BE49-F238E27FC236}">
                <a16:creationId xmlns:a16="http://schemas.microsoft.com/office/drawing/2014/main" id="{B9AA31C8-D502-40E0-82D2-5ADFAC63F757}"/>
              </a:ext>
            </a:extLst>
          </p:cNvPr>
          <p:cNvSpPr/>
          <p:nvPr/>
        </p:nvSpPr>
        <p:spPr>
          <a:xfrm>
            <a:off x="922507" y="363415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6" name="Rectangle 295">
            <a:extLst>
              <a:ext uri="{FF2B5EF4-FFF2-40B4-BE49-F238E27FC236}">
                <a16:creationId xmlns:a16="http://schemas.microsoft.com/office/drawing/2014/main" id="{958C0E2F-3371-4EFA-B9D6-2BCAFCE567DD}"/>
              </a:ext>
            </a:extLst>
          </p:cNvPr>
          <p:cNvSpPr/>
          <p:nvPr/>
        </p:nvSpPr>
        <p:spPr>
          <a:xfrm>
            <a:off x="223196" y="377396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7" name="Rectangle 296">
            <a:extLst>
              <a:ext uri="{FF2B5EF4-FFF2-40B4-BE49-F238E27FC236}">
                <a16:creationId xmlns:a16="http://schemas.microsoft.com/office/drawing/2014/main" id="{CA327B19-854F-4FAC-A1B3-35EA8E804624}"/>
              </a:ext>
            </a:extLst>
          </p:cNvPr>
          <p:cNvSpPr/>
          <p:nvPr/>
        </p:nvSpPr>
        <p:spPr>
          <a:xfrm>
            <a:off x="458338" y="377396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8" name="Rectangle 297">
            <a:extLst>
              <a:ext uri="{FF2B5EF4-FFF2-40B4-BE49-F238E27FC236}">
                <a16:creationId xmlns:a16="http://schemas.microsoft.com/office/drawing/2014/main" id="{09395363-89B8-4F3A-9A8F-784C0CAE86E2}"/>
              </a:ext>
            </a:extLst>
          </p:cNvPr>
          <p:cNvSpPr/>
          <p:nvPr/>
        </p:nvSpPr>
        <p:spPr>
          <a:xfrm>
            <a:off x="693479" y="377396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9" name="Rectangle 298">
            <a:extLst>
              <a:ext uri="{FF2B5EF4-FFF2-40B4-BE49-F238E27FC236}">
                <a16:creationId xmlns:a16="http://schemas.microsoft.com/office/drawing/2014/main" id="{BFAA7CBA-C514-4CD9-9730-233E1A9D3811}"/>
              </a:ext>
            </a:extLst>
          </p:cNvPr>
          <p:cNvSpPr/>
          <p:nvPr/>
        </p:nvSpPr>
        <p:spPr>
          <a:xfrm>
            <a:off x="922507" y="3773968"/>
            <a:ext cx="235142"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08" name="Rectangle 307">
            <a:extLst>
              <a:ext uri="{FF2B5EF4-FFF2-40B4-BE49-F238E27FC236}">
                <a16:creationId xmlns:a16="http://schemas.microsoft.com/office/drawing/2014/main" id="{069C6ACF-831B-4C57-B74E-FB8F4C7F9AEB}"/>
              </a:ext>
            </a:extLst>
          </p:cNvPr>
          <p:cNvSpPr/>
          <p:nvPr/>
        </p:nvSpPr>
        <p:spPr>
          <a:xfrm>
            <a:off x="1353856"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09" name="Rectangle 308">
            <a:extLst>
              <a:ext uri="{FF2B5EF4-FFF2-40B4-BE49-F238E27FC236}">
                <a16:creationId xmlns:a16="http://schemas.microsoft.com/office/drawing/2014/main" id="{2AF31B93-C77B-4839-BAFD-C1DE5639F707}"/>
              </a:ext>
            </a:extLst>
          </p:cNvPr>
          <p:cNvSpPr/>
          <p:nvPr/>
        </p:nvSpPr>
        <p:spPr>
          <a:xfrm>
            <a:off x="1642271"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12" name="Left Brace 311">
            <a:extLst>
              <a:ext uri="{FF2B5EF4-FFF2-40B4-BE49-F238E27FC236}">
                <a16:creationId xmlns:a16="http://schemas.microsoft.com/office/drawing/2014/main" id="{AC1D78BC-272D-48D9-80E3-129C0EC02A23}"/>
              </a:ext>
            </a:extLst>
          </p:cNvPr>
          <p:cNvSpPr/>
          <p:nvPr/>
        </p:nvSpPr>
        <p:spPr>
          <a:xfrm rot="5400000">
            <a:off x="2606075" y="1995759"/>
            <a:ext cx="55661" cy="30452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13" name="Rectangle 312">
            <a:extLst>
              <a:ext uri="{FF2B5EF4-FFF2-40B4-BE49-F238E27FC236}">
                <a16:creationId xmlns:a16="http://schemas.microsoft.com/office/drawing/2014/main" id="{5686DAB4-61F4-4EE3-AF0C-09404098EDB1}"/>
              </a:ext>
            </a:extLst>
          </p:cNvPr>
          <p:cNvSpPr/>
          <p:nvPr/>
        </p:nvSpPr>
        <p:spPr>
          <a:xfrm>
            <a:off x="2389059" y="1742935"/>
            <a:ext cx="526057" cy="224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9" dirty="0">
                <a:solidFill>
                  <a:schemeClr val="tx1"/>
                </a:solidFill>
              </a:rPr>
              <a:t>root</a:t>
            </a:r>
          </a:p>
        </p:txBody>
      </p:sp>
      <p:sp>
        <p:nvSpPr>
          <p:cNvPr id="314" name="TextBox 313">
            <a:extLst>
              <a:ext uri="{FF2B5EF4-FFF2-40B4-BE49-F238E27FC236}">
                <a16:creationId xmlns:a16="http://schemas.microsoft.com/office/drawing/2014/main" id="{38D347A3-C422-4D14-938F-D90BE3EEAFD0}"/>
              </a:ext>
            </a:extLst>
          </p:cNvPr>
          <p:cNvSpPr txBox="1"/>
          <p:nvPr/>
        </p:nvSpPr>
        <p:spPr>
          <a:xfrm>
            <a:off x="91238" y="4561931"/>
            <a:ext cx="1006494" cy="301493"/>
          </a:xfrm>
          <a:prstGeom prst="rect">
            <a:avLst/>
          </a:prstGeom>
          <a:noFill/>
        </p:spPr>
        <p:txBody>
          <a:bodyPr wrap="none" rtlCol="0">
            <a:spAutoFit/>
          </a:bodyPr>
          <a:lstStyle/>
          <a:p>
            <a:r>
              <a:rPr lang="en-AU" sz="1359" dirty="0"/>
              <a:t>Partitioning</a:t>
            </a:r>
          </a:p>
        </p:txBody>
      </p:sp>
      <p:sp>
        <p:nvSpPr>
          <p:cNvPr id="315" name="TextBox 314">
            <a:extLst>
              <a:ext uri="{FF2B5EF4-FFF2-40B4-BE49-F238E27FC236}">
                <a16:creationId xmlns:a16="http://schemas.microsoft.com/office/drawing/2014/main" id="{8F930857-88AC-4CBD-84DB-D1A5BF8BB27E}"/>
              </a:ext>
            </a:extLst>
          </p:cNvPr>
          <p:cNvSpPr txBox="1"/>
          <p:nvPr/>
        </p:nvSpPr>
        <p:spPr>
          <a:xfrm>
            <a:off x="6132628" y="5586385"/>
            <a:ext cx="1401987" cy="301493"/>
          </a:xfrm>
          <a:prstGeom prst="rect">
            <a:avLst/>
          </a:prstGeom>
          <a:noFill/>
        </p:spPr>
        <p:txBody>
          <a:bodyPr wrap="none" rtlCol="0">
            <a:spAutoFit/>
          </a:bodyPr>
          <a:lstStyle/>
          <a:p>
            <a:r>
              <a:rPr lang="en-AU" sz="1359" dirty="0"/>
              <a:t>Erasure encoding</a:t>
            </a:r>
          </a:p>
        </p:txBody>
      </p:sp>
      <p:sp>
        <p:nvSpPr>
          <p:cNvPr id="316" name="TextBox 315">
            <a:extLst>
              <a:ext uri="{FF2B5EF4-FFF2-40B4-BE49-F238E27FC236}">
                <a16:creationId xmlns:a16="http://schemas.microsoft.com/office/drawing/2014/main" id="{C96AD6BD-B9EE-4C40-AF19-1E2E9DE24194}"/>
              </a:ext>
            </a:extLst>
          </p:cNvPr>
          <p:cNvSpPr txBox="1"/>
          <p:nvPr/>
        </p:nvSpPr>
        <p:spPr>
          <a:xfrm>
            <a:off x="3230453" y="4812592"/>
            <a:ext cx="750526" cy="301493"/>
          </a:xfrm>
          <a:prstGeom prst="rect">
            <a:avLst/>
          </a:prstGeom>
          <a:noFill/>
        </p:spPr>
        <p:txBody>
          <a:bodyPr wrap="none" rtlCol="0">
            <a:spAutoFit/>
          </a:bodyPr>
          <a:lstStyle/>
          <a:p>
            <a:r>
              <a:rPr lang="en-AU" sz="1359" dirty="0"/>
              <a:t>Hashing</a:t>
            </a:r>
          </a:p>
        </p:txBody>
      </p:sp>
      <p:sp>
        <p:nvSpPr>
          <p:cNvPr id="317" name="TextBox 316">
            <a:extLst>
              <a:ext uri="{FF2B5EF4-FFF2-40B4-BE49-F238E27FC236}">
                <a16:creationId xmlns:a16="http://schemas.microsoft.com/office/drawing/2014/main" id="{4F352485-9D0E-49DB-867C-5DBB90C5CEC0}"/>
              </a:ext>
            </a:extLst>
          </p:cNvPr>
          <p:cNvSpPr txBox="1"/>
          <p:nvPr/>
        </p:nvSpPr>
        <p:spPr>
          <a:xfrm>
            <a:off x="5342986" y="4291010"/>
            <a:ext cx="1401987" cy="301493"/>
          </a:xfrm>
          <a:prstGeom prst="rect">
            <a:avLst/>
          </a:prstGeom>
          <a:noFill/>
        </p:spPr>
        <p:txBody>
          <a:bodyPr wrap="none" rtlCol="0">
            <a:spAutoFit/>
          </a:bodyPr>
          <a:lstStyle/>
          <a:p>
            <a:r>
              <a:rPr lang="en-AU" sz="1359" dirty="0"/>
              <a:t>Erasure encoding</a:t>
            </a:r>
          </a:p>
        </p:txBody>
      </p:sp>
      <p:sp>
        <p:nvSpPr>
          <p:cNvPr id="320" name="TextBox 319">
            <a:extLst>
              <a:ext uri="{FF2B5EF4-FFF2-40B4-BE49-F238E27FC236}">
                <a16:creationId xmlns:a16="http://schemas.microsoft.com/office/drawing/2014/main" id="{ED09F08D-7D67-403F-BA05-F3C0273FCC3B}"/>
              </a:ext>
            </a:extLst>
          </p:cNvPr>
          <p:cNvSpPr txBox="1"/>
          <p:nvPr/>
        </p:nvSpPr>
        <p:spPr>
          <a:xfrm>
            <a:off x="2338750" y="3966539"/>
            <a:ext cx="750526" cy="301493"/>
          </a:xfrm>
          <a:prstGeom prst="rect">
            <a:avLst/>
          </a:prstGeom>
          <a:noFill/>
        </p:spPr>
        <p:txBody>
          <a:bodyPr wrap="none" rtlCol="0">
            <a:spAutoFit/>
          </a:bodyPr>
          <a:lstStyle/>
          <a:p>
            <a:r>
              <a:rPr lang="en-AU" sz="1359" dirty="0"/>
              <a:t>Hashing</a:t>
            </a:r>
          </a:p>
        </p:txBody>
      </p:sp>
      <p:sp>
        <p:nvSpPr>
          <p:cNvPr id="321" name="TextBox 320">
            <a:extLst>
              <a:ext uri="{FF2B5EF4-FFF2-40B4-BE49-F238E27FC236}">
                <a16:creationId xmlns:a16="http://schemas.microsoft.com/office/drawing/2014/main" id="{6B18C323-549F-4880-96C4-C7D7D3CF59BD}"/>
              </a:ext>
            </a:extLst>
          </p:cNvPr>
          <p:cNvSpPr txBox="1"/>
          <p:nvPr/>
        </p:nvSpPr>
        <p:spPr>
          <a:xfrm>
            <a:off x="3664119" y="3418844"/>
            <a:ext cx="1401987" cy="301493"/>
          </a:xfrm>
          <a:prstGeom prst="rect">
            <a:avLst/>
          </a:prstGeom>
          <a:noFill/>
        </p:spPr>
        <p:txBody>
          <a:bodyPr wrap="none" rtlCol="0">
            <a:spAutoFit/>
          </a:bodyPr>
          <a:lstStyle/>
          <a:p>
            <a:r>
              <a:rPr lang="en-AU" sz="1359" dirty="0"/>
              <a:t>Erasure encoding</a:t>
            </a:r>
          </a:p>
        </p:txBody>
      </p:sp>
      <p:sp>
        <p:nvSpPr>
          <p:cNvPr id="322" name="TextBox 321">
            <a:extLst>
              <a:ext uri="{FF2B5EF4-FFF2-40B4-BE49-F238E27FC236}">
                <a16:creationId xmlns:a16="http://schemas.microsoft.com/office/drawing/2014/main" id="{C150F3DA-32FA-4C1B-8B06-7CFFD3F75A19}"/>
              </a:ext>
            </a:extLst>
          </p:cNvPr>
          <p:cNvSpPr txBox="1"/>
          <p:nvPr/>
        </p:nvSpPr>
        <p:spPr>
          <a:xfrm>
            <a:off x="2022287" y="3171385"/>
            <a:ext cx="750526" cy="301493"/>
          </a:xfrm>
          <a:prstGeom prst="rect">
            <a:avLst/>
          </a:prstGeom>
          <a:noFill/>
        </p:spPr>
        <p:txBody>
          <a:bodyPr wrap="none" rtlCol="0">
            <a:spAutoFit/>
          </a:bodyPr>
          <a:lstStyle/>
          <a:p>
            <a:r>
              <a:rPr lang="en-AU" sz="1359" dirty="0"/>
              <a:t>Hashing</a:t>
            </a:r>
          </a:p>
        </p:txBody>
      </p:sp>
      <p:sp>
        <p:nvSpPr>
          <p:cNvPr id="323" name="TextBox 322">
            <a:extLst>
              <a:ext uri="{FF2B5EF4-FFF2-40B4-BE49-F238E27FC236}">
                <a16:creationId xmlns:a16="http://schemas.microsoft.com/office/drawing/2014/main" id="{A7A9BA64-CC52-4A4A-B575-A6EE95E02736}"/>
              </a:ext>
            </a:extLst>
          </p:cNvPr>
          <p:cNvSpPr txBox="1"/>
          <p:nvPr/>
        </p:nvSpPr>
        <p:spPr>
          <a:xfrm>
            <a:off x="2917360" y="2652224"/>
            <a:ext cx="1401987" cy="301493"/>
          </a:xfrm>
          <a:prstGeom prst="rect">
            <a:avLst/>
          </a:prstGeom>
          <a:noFill/>
        </p:spPr>
        <p:txBody>
          <a:bodyPr wrap="none" rtlCol="0">
            <a:spAutoFit/>
          </a:bodyPr>
          <a:lstStyle/>
          <a:p>
            <a:r>
              <a:rPr lang="en-AU" sz="1359" dirty="0"/>
              <a:t>Erasure encoding</a:t>
            </a:r>
          </a:p>
        </p:txBody>
      </p:sp>
      <p:sp>
        <p:nvSpPr>
          <p:cNvPr id="324" name="TextBox 323">
            <a:extLst>
              <a:ext uri="{FF2B5EF4-FFF2-40B4-BE49-F238E27FC236}">
                <a16:creationId xmlns:a16="http://schemas.microsoft.com/office/drawing/2014/main" id="{A2902E35-1A2F-45DF-8397-523785FA2A5B}"/>
              </a:ext>
            </a:extLst>
          </p:cNvPr>
          <p:cNvSpPr txBox="1"/>
          <p:nvPr/>
        </p:nvSpPr>
        <p:spPr>
          <a:xfrm>
            <a:off x="1658935" y="2423628"/>
            <a:ext cx="750526" cy="301493"/>
          </a:xfrm>
          <a:prstGeom prst="rect">
            <a:avLst/>
          </a:prstGeom>
          <a:noFill/>
        </p:spPr>
        <p:txBody>
          <a:bodyPr wrap="none" rtlCol="0">
            <a:spAutoFit/>
          </a:bodyPr>
          <a:lstStyle/>
          <a:p>
            <a:r>
              <a:rPr lang="en-AU" sz="1359" dirty="0"/>
              <a:t>Hashing</a:t>
            </a:r>
          </a:p>
        </p:txBody>
      </p:sp>
      <p:sp>
        <p:nvSpPr>
          <p:cNvPr id="326" name="Rectangle 325">
            <a:extLst>
              <a:ext uri="{FF2B5EF4-FFF2-40B4-BE49-F238E27FC236}">
                <a16:creationId xmlns:a16="http://schemas.microsoft.com/office/drawing/2014/main" id="{44C60B0B-5FC1-43EB-B903-306F22E2CC2D}"/>
              </a:ext>
            </a:extLst>
          </p:cNvPr>
          <p:cNvSpPr/>
          <p:nvPr/>
        </p:nvSpPr>
        <p:spPr>
          <a:xfrm>
            <a:off x="222424" y="3358649"/>
            <a:ext cx="934453" cy="5616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12" dirty="0">
                <a:solidFill>
                  <a:schemeClr val="tx1"/>
                </a:solidFill>
              </a:rPr>
              <a:t>A block</a:t>
            </a:r>
          </a:p>
        </p:txBody>
      </p:sp>
      <p:sp>
        <p:nvSpPr>
          <p:cNvPr id="3" name="Slide Number Placeholder 2">
            <a:extLst>
              <a:ext uri="{FF2B5EF4-FFF2-40B4-BE49-F238E27FC236}">
                <a16:creationId xmlns:a16="http://schemas.microsoft.com/office/drawing/2014/main" id="{24719B8D-7754-CE40-BC9C-91C01648D876}"/>
              </a:ext>
            </a:extLst>
          </p:cNvPr>
          <p:cNvSpPr>
            <a:spLocks noGrp="1"/>
          </p:cNvSpPr>
          <p:nvPr>
            <p:ph type="sldNum" sz="quarter" idx="12"/>
          </p:nvPr>
        </p:nvSpPr>
        <p:spPr/>
        <p:txBody>
          <a:bodyPr/>
          <a:lstStyle/>
          <a:p>
            <a:fld id="{11F031DC-3D35-0E46-AFD0-4D1C9C204970}" type="slidenum">
              <a:rPr lang="en-US" smtClean="0"/>
              <a:t>20</a:t>
            </a:fld>
            <a:endParaRPr lang="en-US"/>
          </a:p>
        </p:txBody>
      </p:sp>
    </p:spTree>
    <p:extLst>
      <p:ext uri="{BB962C8B-B14F-4D97-AF65-F5344CB8AC3E}">
        <p14:creationId xmlns:p14="http://schemas.microsoft.com/office/powerpoint/2010/main" val="275639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hidden"/>
                                      </p:to>
                                    </p:set>
                                  </p:childTnLst>
                                </p:cTn>
                              </p:par>
                              <p:par>
                                <p:cTn id="7" presetID="14" presetClass="entr" presetSubtype="10" fill="hold" grpId="0" nodeType="withEffect">
                                  <p:stCondLst>
                                    <p:cond delay="0"/>
                                  </p:stCondLst>
                                  <p:childTnLst>
                                    <p:set>
                                      <p:cBhvr>
                                        <p:cTn id="8" dur="1" fill="hold">
                                          <p:stCondLst>
                                            <p:cond delay="0"/>
                                          </p:stCondLst>
                                        </p:cTn>
                                        <p:tgtEl>
                                          <p:spTgt spid="314"/>
                                        </p:tgtEl>
                                        <p:attrNameLst>
                                          <p:attrName>style.visibility</p:attrName>
                                        </p:attrNameLst>
                                      </p:cBhvr>
                                      <p:to>
                                        <p:strVal val="visible"/>
                                      </p:to>
                                    </p:set>
                                    <p:animEffect transition="in" filter="randombar(horizontal)">
                                      <p:cBhvr>
                                        <p:cTn id="9" dur="2000"/>
                                        <p:tgtEl>
                                          <p:spTgt spid="314"/>
                                        </p:tgtEl>
                                      </p:cBhvr>
                                    </p:animEffect>
                                  </p:childTnLst>
                                </p:cTn>
                              </p:par>
                              <p:par>
                                <p:cTn id="10" presetID="42" presetClass="path" presetSubtype="0" accel="50000" decel="50000" fill="hold" grpId="0" nodeType="withEffect">
                                  <p:stCondLst>
                                    <p:cond delay="0"/>
                                  </p:stCondLst>
                                  <p:childTnLst>
                                    <p:animMotion origin="layout" path="M -1.54791E-6 -2.12819E-6 L 0.09238 0.33138 " pathEditMode="relative" rAng="0" ptsTypes="AA">
                                      <p:cBhvr>
                                        <p:cTn id="11" dur="2000" fill="hold"/>
                                        <p:tgtEl>
                                          <p:spTgt spid="277"/>
                                        </p:tgtEl>
                                        <p:attrNameLst>
                                          <p:attrName>ppt_x</p:attrName>
                                          <p:attrName>ppt_y</p:attrName>
                                        </p:attrNameLst>
                                      </p:cBhvr>
                                      <p:rCtr x="4619" y="16569"/>
                                    </p:animMotion>
                                  </p:childTnLst>
                                  <p:subTnLst>
                                    <p:set>
                                      <p:cBhvr override="childStyle">
                                        <p:cTn dur="1" fill="hold" display="0" masterRel="sameClick" afterEffect="1">
                                          <p:stCondLst>
                                            <p:cond evt="end" delay="0">
                                              <p:tn val="10"/>
                                            </p:cond>
                                          </p:stCondLst>
                                        </p:cTn>
                                        <p:tgtEl>
                                          <p:spTgt spid="277"/>
                                        </p:tgtEl>
                                        <p:attrNameLst>
                                          <p:attrName>style.visibility</p:attrName>
                                        </p:attrNameLst>
                                      </p:cBhvr>
                                      <p:to>
                                        <p:strVal val="hidden"/>
                                      </p:to>
                                    </p:set>
                                  </p:subTnLst>
                                </p:cTn>
                              </p:par>
                              <p:par>
                                <p:cTn id="12" presetID="42" presetClass="path" presetSubtype="0" accel="50000" decel="50000" fill="hold" grpId="0" nodeType="withEffect">
                                  <p:stCondLst>
                                    <p:cond delay="0"/>
                                  </p:stCondLst>
                                  <p:childTnLst>
                                    <p:animMotion origin="layout" path="M 2.11302E-6 -4.25639E-6 L 0.0972 0.33117 " pathEditMode="relative" rAng="0" ptsTypes="AA">
                                      <p:cBhvr>
                                        <p:cTn id="13" dur="2000" fill="hold"/>
                                        <p:tgtEl>
                                          <p:spTgt spid="285"/>
                                        </p:tgtEl>
                                        <p:attrNameLst>
                                          <p:attrName>ppt_x</p:attrName>
                                          <p:attrName>ppt_y</p:attrName>
                                        </p:attrNameLst>
                                      </p:cBhvr>
                                      <p:rCtr x="4875" y="16590"/>
                                    </p:animMotion>
                                  </p:childTnLst>
                                  <p:subTnLst>
                                    <p:set>
                                      <p:cBhvr override="childStyle">
                                        <p:cTn dur="1" fill="hold" display="0" masterRel="sameClick" afterEffect="1">
                                          <p:stCondLst>
                                            <p:cond evt="end" delay="0">
                                              <p:tn val="12"/>
                                            </p:cond>
                                          </p:stCondLst>
                                        </p:cTn>
                                        <p:tgtEl>
                                          <p:spTgt spid="285"/>
                                        </p:tgtEl>
                                        <p:attrNameLst>
                                          <p:attrName>style.visibility</p:attrName>
                                        </p:attrNameLst>
                                      </p:cBhvr>
                                      <p:to>
                                        <p:strVal val="hidden"/>
                                      </p:to>
                                    </p:set>
                                  </p:subTnLst>
                                </p:cTn>
                              </p:par>
                              <p:par>
                                <p:cTn id="14" presetID="42" presetClass="path" presetSubtype="0" accel="50000" decel="50000" fill="hold" grpId="0" nodeType="withEffect">
                                  <p:stCondLst>
                                    <p:cond delay="0"/>
                                  </p:stCondLst>
                                  <p:childTnLst>
                                    <p:animMotion origin="layout" path="M 0.00088 0.00419 L 0.10152 0.33054 " pathEditMode="relative" rAng="0" ptsTypes="AA">
                                      <p:cBhvr>
                                        <p:cTn id="15" dur="2000" fill="hold"/>
                                        <p:tgtEl>
                                          <p:spTgt spid="286"/>
                                        </p:tgtEl>
                                        <p:attrNameLst>
                                          <p:attrName>ppt_x</p:attrName>
                                          <p:attrName>ppt_y</p:attrName>
                                        </p:attrNameLst>
                                      </p:cBhvr>
                                      <p:rCtr x="5032" y="16318"/>
                                    </p:animMotion>
                                  </p:childTnLst>
                                  <p:subTnLst>
                                    <p:set>
                                      <p:cBhvr override="childStyle">
                                        <p:cTn dur="1" fill="hold" display="0" masterRel="sameClick" afterEffect="1">
                                          <p:stCondLst>
                                            <p:cond evt="end" delay="0">
                                              <p:tn val="14"/>
                                            </p:cond>
                                          </p:stCondLst>
                                        </p:cTn>
                                        <p:tgtEl>
                                          <p:spTgt spid="286"/>
                                        </p:tgtEl>
                                        <p:attrNameLst>
                                          <p:attrName>style.visibility</p:attrName>
                                        </p:attrNameLst>
                                      </p:cBhvr>
                                      <p:to>
                                        <p:strVal val="hidden"/>
                                      </p:to>
                                    </p:set>
                                  </p:subTnLst>
                                </p:cTn>
                              </p:par>
                              <p:par>
                                <p:cTn id="16" presetID="42" presetClass="path" presetSubtype="0" accel="50000" decel="50000" fill="hold" grpId="0" nodeType="withEffect">
                                  <p:stCondLst>
                                    <p:cond delay="0"/>
                                  </p:stCondLst>
                                  <p:childTnLst>
                                    <p:animMotion origin="layout" path="M 0.00088 0.00419 L 0.10673 0.33054 " pathEditMode="relative" rAng="0" ptsTypes="AA">
                                      <p:cBhvr>
                                        <p:cTn id="17" dur="2000" fill="hold"/>
                                        <p:tgtEl>
                                          <p:spTgt spid="287"/>
                                        </p:tgtEl>
                                        <p:attrNameLst>
                                          <p:attrName>ppt_x</p:attrName>
                                          <p:attrName>ppt_y</p:attrName>
                                        </p:attrNameLst>
                                      </p:cBhvr>
                                      <p:rCtr x="5287" y="16318"/>
                                    </p:animMotion>
                                  </p:childTnLst>
                                  <p:subTnLst>
                                    <p:set>
                                      <p:cBhvr override="childStyle">
                                        <p:cTn dur="1" fill="hold" display="0" masterRel="sameClick" afterEffect="1">
                                          <p:stCondLst>
                                            <p:cond evt="end" delay="0">
                                              <p:tn val="16"/>
                                            </p:cond>
                                          </p:stCondLst>
                                        </p:cTn>
                                        <p:tgtEl>
                                          <p:spTgt spid="287"/>
                                        </p:tgtEl>
                                        <p:attrNameLst>
                                          <p:attrName>style.visibility</p:attrName>
                                        </p:attrNameLst>
                                      </p:cBhvr>
                                      <p:to>
                                        <p:strVal val="hidden"/>
                                      </p:to>
                                    </p:set>
                                  </p:subTnLst>
                                </p:cTn>
                              </p:par>
                              <p:par>
                                <p:cTn id="18" presetID="42" presetClass="path" presetSubtype="0" accel="50000" decel="50000" fill="hold" grpId="0" nodeType="withEffect">
                                  <p:stCondLst>
                                    <p:cond delay="0"/>
                                  </p:stCondLst>
                                  <p:childTnLst>
                                    <p:animMotion origin="layout" path="M 0.00089 1.21491E-7 L 0.18978 0.30519 " pathEditMode="relative" rAng="0" ptsTypes="AA">
                                      <p:cBhvr>
                                        <p:cTn id="19" dur="2000" fill="hold"/>
                                        <p:tgtEl>
                                          <p:spTgt spid="288"/>
                                        </p:tgtEl>
                                        <p:attrNameLst>
                                          <p:attrName>ppt_x</p:attrName>
                                          <p:attrName>ppt_y</p:attrName>
                                        </p:attrNameLst>
                                      </p:cBhvr>
                                      <p:rCtr x="9445" y="15249"/>
                                    </p:animMotion>
                                  </p:childTnLst>
                                  <p:subTnLst>
                                    <p:set>
                                      <p:cBhvr override="childStyle">
                                        <p:cTn dur="1" fill="hold" display="0" masterRel="sameClick" afterEffect="1">
                                          <p:stCondLst>
                                            <p:cond evt="end" delay="0">
                                              <p:tn val="18"/>
                                            </p:cond>
                                          </p:stCondLst>
                                        </p:cTn>
                                        <p:tgtEl>
                                          <p:spTgt spid="288"/>
                                        </p:tgtEl>
                                        <p:attrNameLst>
                                          <p:attrName>style.visibility</p:attrName>
                                        </p:attrNameLst>
                                      </p:cBhvr>
                                      <p:to>
                                        <p:strVal val="hidden"/>
                                      </p:to>
                                    </p:set>
                                  </p:subTnLst>
                                </p:cTn>
                              </p:par>
                              <p:par>
                                <p:cTn id="20" presetID="42" presetClass="path" presetSubtype="0" accel="50000" decel="50000" fill="hold" grpId="0" nodeType="withEffect">
                                  <p:stCondLst>
                                    <p:cond delay="0"/>
                                  </p:stCondLst>
                                  <p:childTnLst>
                                    <p:animMotion origin="layout" path="M 0.00089 1.21491E-7 L 0.1947 0.30603 " pathEditMode="relative" rAng="0" ptsTypes="AA">
                                      <p:cBhvr>
                                        <p:cTn id="21" dur="2000" fill="hold"/>
                                        <p:tgtEl>
                                          <p:spTgt spid="289"/>
                                        </p:tgtEl>
                                        <p:attrNameLst>
                                          <p:attrName>ppt_x</p:attrName>
                                          <p:attrName>ppt_y</p:attrName>
                                        </p:attrNameLst>
                                      </p:cBhvr>
                                      <p:rCtr x="9690" y="15291"/>
                                    </p:animMotion>
                                  </p:childTnLst>
                                  <p:subTnLst>
                                    <p:set>
                                      <p:cBhvr override="childStyle">
                                        <p:cTn dur="1" fill="hold" display="0" masterRel="sameClick" afterEffect="1">
                                          <p:stCondLst>
                                            <p:cond evt="end" delay="0">
                                              <p:tn val="20"/>
                                            </p:cond>
                                          </p:stCondLst>
                                        </p:cTn>
                                        <p:tgtEl>
                                          <p:spTgt spid="289"/>
                                        </p:tgtEl>
                                        <p:attrNameLst>
                                          <p:attrName>style.visibility</p:attrName>
                                        </p:attrNameLst>
                                      </p:cBhvr>
                                      <p:to>
                                        <p:strVal val="hidden"/>
                                      </p:to>
                                    </p:set>
                                  </p:subTnLst>
                                </p:cTn>
                              </p:par>
                              <p:par>
                                <p:cTn id="22" presetID="42" presetClass="path" presetSubtype="0" accel="50000" decel="50000" fill="hold" grpId="0" nodeType="withEffect">
                                  <p:stCondLst>
                                    <p:cond delay="0"/>
                                  </p:stCondLst>
                                  <p:childTnLst>
                                    <p:animMotion origin="layout" path="M 0.00088 1.21491E-7 L 0.19862 0.30603 " pathEditMode="relative" rAng="0" ptsTypes="AA">
                                      <p:cBhvr>
                                        <p:cTn id="23" dur="2000" fill="hold"/>
                                        <p:tgtEl>
                                          <p:spTgt spid="290"/>
                                        </p:tgtEl>
                                        <p:attrNameLst>
                                          <p:attrName>ppt_x</p:attrName>
                                          <p:attrName>ppt_y</p:attrName>
                                        </p:attrNameLst>
                                      </p:cBhvr>
                                      <p:rCtr x="9887" y="15291"/>
                                    </p:animMotion>
                                  </p:childTnLst>
                                  <p:subTnLst>
                                    <p:set>
                                      <p:cBhvr override="childStyle">
                                        <p:cTn dur="1" fill="hold" display="0" masterRel="sameClick" afterEffect="1">
                                          <p:stCondLst>
                                            <p:cond evt="end" delay="0">
                                              <p:tn val="22"/>
                                            </p:cond>
                                          </p:stCondLst>
                                        </p:cTn>
                                        <p:tgtEl>
                                          <p:spTgt spid="290"/>
                                        </p:tgtEl>
                                        <p:attrNameLst>
                                          <p:attrName>style.visibility</p:attrName>
                                        </p:attrNameLst>
                                      </p:cBhvr>
                                      <p:to>
                                        <p:strVal val="hidden"/>
                                      </p:to>
                                    </p:set>
                                  </p:subTnLst>
                                </p:cTn>
                              </p:par>
                              <p:par>
                                <p:cTn id="24" presetID="42" presetClass="path" presetSubtype="0" accel="50000" decel="50000" fill="hold" grpId="0" nodeType="withEffect">
                                  <p:stCondLst>
                                    <p:cond delay="0"/>
                                  </p:stCondLst>
                                  <p:childTnLst>
                                    <p:animMotion origin="layout" path="M 0.00088 1.21491E-7 L 0.20304 0.30603 " pathEditMode="relative" rAng="0" ptsTypes="AA">
                                      <p:cBhvr>
                                        <p:cTn id="25" dur="2000" fill="hold"/>
                                        <p:tgtEl>
                                          <p:spTgt spid="291"/>
                                        </p:tgtEl>
                                        <p:attrNameLst>
                                          <p:attrName>ppt_x</p:attrName>
                                          <p:attrName>ppt_y</p:attrName>
                                        </p:attrNameLst>
                                      </p:cBhvr>
                                      <p:rCtr x="10103" y="15291"/>
                                    </p:animMotion>
                                  </p:childTnLst>
                                  <p:subTnLst>
                                    <p:set>
                                      <p:cBhvr override="childStyle">
                                        <p:cTn dur="1" fill="hold" display="0" masterRel="sameClick" afterEffect="1">
                                          <p:stCondLst>
                                            <p:cond evt="end" delay="0">
                                              <p:tn val="24"/>
                                            </p:cond>
                                          </p:stCondLst>
                                        </p:cTn>
                                        <p:tgtEl>
                                          <p:spTgt spid="291"/>
                                        </p:tgtEl>
                                        <p:attrNameLst>
                                          <p:attrName>style.visibility</p:attrName>
                                        </p:attrNameLst>
                                      </p:cBhvr>
                                      <p:to>
                                        <p:strVal val="hidden"/>
                                      </p:to>
                                    </p:set>
                                  </p:subTnLst>
                                </p:cTn>
                              </p:par>
                              <p:par>
                                <p:cTn id="26" presetID="42" presetClass="path" presetSubtype="0" accel="50000" decel="50000" fill="hold" grpId="0" nodeType="withEffect">
                                  <p:stCondLst>
                                    <p:cond delay="0"/>
                                  </p:stCondLst>
                                  <p:childTnLst>
                                    <p:animMotion origin="layout" path="M 0.00089 2.37118E-6 L 0.28482 0.28152 " pathEditMode="relative" rAng="0" ptsTypes="AA">
                                      <p:cBhvr>
                                        <p:cTn id="27" dur="2000" fill="hold"/>
                                        <p:tgtEl>
                                          <p:spTgt spid="292"/>
                                        </p:tgtEl>
                                        <p:attrNameLst>
                                          <p:attrName>ppt_x</p:attrName>
                                          <p:attrName>ppt_y</p:attrName>
                                        </p:attrNameLst>
                                      </p:cBhvr>
                                      <p:rCtr x="14192" y="14076"/>
                                    </p:animMotion>
                                  </p:childTnLst>
                                  <p:subTnLst>
                                    <p:set>
                                      <p:cBhvr override="childStyle">
                                        <p:cTn dur="1" fill="hold" display="0" masterRel="sameClick" afterEffect="1">
                                          <p:stCondLst>
                                            <p:cond evt="end" delay="0">
                                              <p:tn val="26"/>
                                            </p:cond>
                                          </p:stCondLst>
                                        </p:cTn>
                                        <p:tgtEl>
                                          <p:spTgt spid="292"/>
                                        </p:tgtEl>
                                        <p:attrNameLst>
                                          <p:attrName>style.visibility</p:attrName>
                                        </p:attrNameLst>
                                      </p:cBhvr>
                                      <p:to>
                                        <p:strVal val="hidden"/>
                                      </p:to>
                                    </p:set>
                                  </p:subTnLst>
                                </p:cTn>
                              </p:par>
                              <p:par>
                                <p:cTn id="28" presetID="42" presetClass="path" presetSubtype="0" accel="50000" decel="50000" fill="hold" grpId="0" nodeType="withEffect">
                                  <p:stCondLst>
                                    <p:cond delay="0"/>
                                  </p:stCondLst>
                                  <p:childTnLst>
                                    <p:animMotion origin="layout" path="M 0.00089 2.37118E-6 L 0.28865 0.28152 " pathEditMode="relative" rAng="0" ptsTypes="AA">
                                      <p:cBhvr>
                                        <p:cTn id="29" dur="2000" fill="hold"/>
                                        <p:tgtEl>
                                          <p:spTgt spid="293"/>
                                        </p:tgtEl>
                                        <p:attrNameLst>
                                          <p:attrName>ppt_x</p:attrName>
                                          <p:attrName>ppt_y</p:attrName>
                                        </p:attrNameLst>
                                      </p:cBhvr>
                                      <p:rCtr x="14388" y="14076"/>
                                    </p:animMotion>
                                  </p:childTnLst>
                                  <p:subTnLst>
                                    <p:set>
                                      <p:cBhvr override="childStyle">
                                        <p:cTn dur="1" fill="hold" display="0" masterRel="sameClick" afterEffect="1">
                                          <p:stCondLst>
                                            <p:cond evt="end" delay="0">
                                              <p:tn val="28"/>
                                            </p:cond>
                                          </p:stCondLst>
                                        </p:cTn>
                                        <p:tgtEl>
                                          <p:spTgt spid="293"/>
                                        </p:tgtEl>
                                        <p:attrNameLst>
                                          <p:attrName>style.visibility</p:attrName>
                                        </p:attrNameLst>
                                      </p:cBhvr>
                                      <p:to>
                                        <p:strVal val="hidden"/>
                                      </p:to>
                                    </p:set>
                                  </p:subTnLst>
                                </p:cTn>
                              </p:par>
                              <p:par>
                                <p:cTn id="30" presetID="42" presetClass="path" presetSubtype="0" accel="50000" decel="50000" fill="hold" grpId="0" nodeType="withEffect">
                                  <p:stCondLst>
                                    <p:cond delay="0"/>
                                  </p:stCondLst>
                                  <p:childTnLst>
                                    <p:animMotion origin="layout" path="M 0.00088 2.37118E-6 L 0.29346 0.28152 " pathEditMode="relative" rAng="0" ptsTypes="AA">
                                      <p:cBhvr>
                                        <p:cTn id="31" dur="2000" fill="hold"/>
                                        <p:tgtEl>
                                          <p:spTgt spid="294"/>
                                        </p:tgtEl>
                                        <p:attrNameLst>
                                          <p:attrName>ppt_x</p:attrName>
                                          <p:attrName>ppt_y</p:attrName>
                                        </p:attrNameLst>
                                      </p:cBhvr>
                                      <p:rCtr x="14624" y="14076"/>
                                    </p:animMotion>
                                  </p:childTnLst>
                                  <p:subTnLst>
                                    <p:set>
                                      <p:cBhvr override="childStyle">
                                        <p:cTn dur="1" fill="hold" display="0" masterRel="sameClick" afterEffect="1">
                                          <p:stCondLst>
                                            <p:cond evt="end" delay="0">
                                              <p:tn val="30"/>
                                            </p:cond>
                                          </p:stCondLst>
                                        </p:cTn>
                                        <p:tgtEl>
                                          <p:spTgt spid="294"/>
                                        </p:tgtEl>
                                        <p:attrNameLst>
                                          <p:attrName>style.visibility</p:attrName>
                                        </p:attrNameLst>
                                      </p:cBhvr>
                                      <p:to>
                                        <p:strVal val="hidden"/>
                                      </p:to>
                                    </p:set>
                                  </p:subTnLst>
                                </p:cTn>
                              </p:par>
                              <p:par>
                                <p:cTn id="32" presetID="42" presetClass="path" presetSubtype="0" accel="50000" decel="50000" fill="hold" grpId="0" nodeType="withEffect">
                                  <p:stCondLst>
                                    <p:cond delay="0"/>
                                  </p:stCondLst>
                                  <p:childTnLst>
                                    <p:animMotion origin="layout" path="M 0.00088 2.37118E-6 L 0.29897 0.28152 " pathEditMode="relative" rAng="0" ptsTypes="AA">
                                      <p:cBhvr>
                                        <p:cTn id="33" dur="2000" fill="hold"/>
                                        <p:tgtEl>
                                          <p:spTgt spid="295"/>
                                        </p:tgtEl>
                                        <p:attrNameLst>
                                          <p:attrName>ppt_x</p:attrName>
                                          <p:attrName>ppt_y</p:attrName>
                                        </p:attrNameLst>
                                      </p:cBhvr>
                                      <p:rCtr x="14899" y="14076"/>
                                    </p:animMotion>
                                  </p:childTnLst>
                                  <p:subTnLst>
                                    <p:set>
                                      <p:cBhvr override="childStyle">
                                        <p:cTn dur="1" fill="hold" display="0" masterRel="sameClick" afterEffect="1">
                                          <p:stCondLst>
                                            <p:cond evt="end" delay="0">
                                              <p:tn val="32"/>
                                            </p:cond>
                                          </p:stCondLst>
                                        </p:cTn>
                                        <p:tgtEl>
                                          <p:spTgt spid="295"/>
                                        </p:tgtEl>
                                        <p:attrNameLst>
                                          <p:attrName>style.visibility</p:attrName>
                                        </p:attrNameLst>
                                      </p:cBhvr>
                                      <p:to>
                                        <p:strVal val="hidden"/>
                                      </p:to>
                                    </p:set>
                                  </p:subTnLst>
                                </p:cTn>
                              </p:par>
                              <p:par>
                                <p:cTn id="34" presetID="42" presetClass="path" presetSubtype="0" accel="50000" decel="50000" fill="hold" grpId="0" nodeType="withEffect">
                                  <p:stCondLst>
                                    <p:cond delay="0"/>
                                  </p:stCondLst>
                                  <p:childTnLst>
                                    <p:animMotion origin="layout" path="M 0.00089 4.62086E-6 L 0.37926 0.2568 " pathEditMode="relative" rAng="0" ptsTypes="AA">
                                      <p:cBhvr>
                                        <p:cTn id="35" dur="2000" fill="hold"/>
                                        <p:tgtEl>
                                          <p:spTgt spid="296"/>
                                        </p:tgtEl>
                                        <p:attrNameLst>
                                          <p:attrName>ppt_x</p:attrName>
                                          <p:attrName>ppt_y</p:attrName>
                                        </p:attrNameLst>
                                      </p:cBhvr>
                                      <p:rCtr x="18919" y="12840"/>
                                    </p:animMotion>
                                  </p:childTnLst>
                                  <p:subTnLst>
                                    <p:set>
                                      <p:cBhvr override="childStyle">
                                        <p:cTn dur="1" fill="hold" display="0" masterRel="sameClick" afterEffect="1">
                                          <p:stCondLst>
                                            <p:cond evt="end" delay="0">
                                              <p:tn val="34"/>
                                            </p:cond>
                                          </p:stCondLst>
                                        </p:cTn>
                                        <p:tgtEl>
                                          <p:spTgt spid="296"/>
                                        </p:tgtEl>
                                        <p:attrNameLst>
                                          <p:attrName>style.visibility</p:attrName>
                                        </p:attrNameLst>
                                      </p:cBhvr>
                                      <p:to>
                                        <p:strVal val="hidden"/>
                                      </p:to>
                                    </p:set>
                                  </p:subTnLst>
                                </p:cTn>
                              </p:par>
                              <p:par>
                                <p:cTn id="36" presetID="42" presetClass="path" presetSubtype="0" accel="50000" decel="50000" fill="hold" grpId="0" nodeType="withEffect">
                                  <p:stCondLst>
                                    <p:cond delay="0"/>
                                  </p:stCondLst>
                                  <p:childTnLst>
                                    <p:animMotion origin="layout" path="M 0.00089 4.62086E-6 L 0.38388 0.2568 " pathEditMode="relative" rAng="0" ptsTypes="AA">
                                      <p:cBhvr>
                                        <p:cTn id="37" dur="2000" fill="hold"/>
                                        <p:tgtEl>
                                          <p:spTgt spid="297"/>
                                        </p:tgtEl>
                                        <p:attrNameLst>
                                          <p:attrName>ppt_x</p:attrName>
                                          <p:attrName>ppt_y</p:attrName>
                                        </p:attrNameLst>
                                      </p:cBhvr>
                                      <p:rCtr x="19145" y="12840"/>
                                    </p:animMotion>
                                  </p:childTnLst>
                                  <p:subTnLst>
                                    <p:set>
                                      <p:cBhvr override="childStyle">
                                        <p:cTn dur="1" fill="hold" display="0" masterRel="sameClick" afterEffect="1">
                                          <p:stCondLst>
                                            <p:cond evt="end" delay="0">
                                              <p:tn val="36"/>
                                            </p:cond>
                                          </p:stCondLst>
                                        </p:cTn>
                                        <p:tgtEl>
                                          <p:spTgt spid="297"/>
                                        </p:tgtEl>
                                        <p:attrNameLst>
                                          <p:attrName>style.visibility</p:attrName>
                                        </p:attrNameLst>
                                      </p:cBhvr>
                                      <p:to>
                                        <p:strVal val="hidden"/>
                                      </p:to>
                                    </p:set>
                                  </p:subTnLst>
                                </p:cTn>
                              </p:par>
                              <p:par>
                                <p:cTn id="38" presetID="42" presetClass="path" presetSubtype="0" accel="50000" decel="50000" fill="hold" grpId="0" nodeType="withEffect">
                                  <p:stCondLst>
                                    <p:cond delay="0"/>
                                  </p:stCondLst>
                                  <p:childTnLst>
                                    <p:animMotion origin="layout" path="M 0.00088 4.62086E-6 L 0.3884 0.2568 " pathEditMode="relative" rAng="0" ptsTypes="AA">
                                      <p:cBhvr>
                                        <p:cTn id="39" dur="2000" fill="hold"/>
                                        <p:tgtEl>
                                          <p:spTgt spid="298"/>
                                        </p:tgtEl>
                                        <p:attrNameLst>
                                          <p:attrName>ppt_x</p:attrName>
                                          <p:attrName>ppt_y</p:attrName>
                                        </p:attrNameLst>
                                      </p:cBhvr>
                                      <p:rCtr x="19371" y="12840"/>
                                    </p:animMotion>
                                  </p:childTnLst>
                                  <p:subTnLst>
                                    <p:set>
                                      <p:cBhvr override="childStyle">
                                        <p:cTn dur="1" fill="hold" display="0" masterRel="sameClick" afterEffect="1">
                                          <p:stCondLst>
                                            <p:cond evt="end" delay="0">
                                              <p:tn val="38"/>
                                            </p:cond>
                                          </p:stCondLst>
                                        </p:cTn>
                                        <p:tgtEl>
                                          <p:spTgt spid="298"/>
                                        </p:tgtEl>
                                        <p:attrNameLst>
                                          <p:attrName>style.visibility</p:attrName>
                                        </p:attrNameLst>
                                      </p:cBhvr>
                                      <p:to>
                                        <p:strVal val="hidden"/>
                                      </p:to>
                                    </p:set>
                                  </p:subTnLst>
                                </p:cTn>
                              </p:par>
                              <p:par>
                                <p:cTn id="40" presetID="42" presetClass="path" presetSubtype="0" accel="50000" decel="50000" fill="hold" grpId="0" nodeType="withEffect">
                                  <p:stCondLst>
                                    <p:cond delay="0"/>
                                  </p:stCondLst>
                                  <p:childTnLst>
                                    <p:animMotion origin="layout" path="M 0.00088 4.62086E-6 L 0.39331 0.2568 " pathEditMode="relative" rAng="0" ptsTypes="AA">
                                      <p:cBhvr>
                                        <p:cTn id="41" dur="2000" fill="hold"/>
                                        <p:tgtEl>
                                          <p:spTgt spid="299"/>
                                        </p:tgtEl>
                                        <p:attrNameLst>
                                          <p:attrName>ppt_x</p:attrName>
                                          <p:attrName>ppt_y</p:attrName>
                                        </p:attrNameLst>
                                      </p:cBhvr>
                                      <p:rCtr x="19617" y="12840"/>
                                    </p:animMotion>
                                  </p:childTnLst>
                                  <p:subTnLst>
                                    <p:set>
                                      <p:cBhvr override="childStyle">
                                        <p:cTn dur="1" fill="hold" display="0" masterRel="sameClick" afterEffect="1">
                                          <p:stCondLst>
                                            <p:cond evt="end" delay="0">
                                              <p:tn val="40"/>
                                            </p:cond>
                                          </p:stCondLst>
                                        </p:cTn>
                                        <p:tgtEl>
                                          <p:spTgt spid="299"/>
                                        </p:tgtEl>
                                        <p:attrNameLst>
                                          <p:attrName>style.visibility</p:attrName>
                                        </p:attrNameLst>
                                      </p:cBhvr>
                                      <p:to>
                                        <p:strVal val="hidden"/>
                                      </p:to>
                                    </p:set>
                                  </p:sub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136"/>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grpId="0" nodeType="afterEffect">
                                  <p:stCondLst>
                                    <p:cond delay="0"/>
                                  </p:stCondLst>
                                  <p:childTnLst>
                                    <p:set>
                                      <p:cBhvr>
                                        <p:cTn id="53" dur="1" fill="hold">
                                          <p:stCondLst>
                                            <p:cond delay="0"/>
                                          </p:stCondLst>
                                        </p:cTn>
                                        <p:tgtEl>
                                          <p:spTgt spid="138"/>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139"/>
                                        </p:tgtEl>
                                        <p:attrNameLst>
                                          <p:attrName>style.visibility</p:attrName>
                                        </p:attrNameLst>
                                      </p:cBhvr>
                                      <p:to>
                                        <p:strVal val="visible"/>
                                      </p:to>
                                    </p:set>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childTnLst>
                                </p:cTn>
                              </p:par>
                            </p:childTnLst>
                          </p:cTn>
                        </p:par>
                        <p:par>
                          <p:cTn id="66" fill="hold">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143"/>
                                        </p:tgtEl>
                                        <p:attrNameLst>
                                          <p:attrName>style.visibility</p:attrName>
                                        </p:attrNameLst>
                                      </p:cBhvr>
                                      <p:to>
                                        <p:strVal val="visible"/>
                                      </p:to>
                                    </p:set>
                                  </p:childTnLst>
                                </p:cTn>
                              </p:par>
                            </p:childTnLst>
                          </p:cTn>
                        </p:par>
                        <p:par>
                          <p:cTn id="69" fill="hold">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144"/>
                                        </p:tgtEl>
                                        <p:attrNameLst>
                                          <p:attrName>style.visibility</p:attrName>
                                        </p:attrNameLst>
                                      </p:cBhvr>
                                      <p:to>
                                        <p:strVal val="visible"/>
                                      </p:to>
                                    </p:set>
                                  </p:childTnLst>
                                </p:cTn>
                              </p:par>
                            </p:childTnLst>
                          </p:cTn>
                        </p:par>
                        <p:par>
                          <p:cTn id="72" fill="hold">
                            <p:stCondLst>
                              <p:cond delay="2000"/>
                            </p:stCondLst>
                            <p:childTnLst>
                              <p:par>
                                <p:cTn id="73" presetID="1" presetClass="entr" presetSubtype="0" fill="hold" grpId="0" nodeType="after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childTnLst>
                          </p:cTn>
                        </p:par>
                        <p:par>
                          <p:cTn id="75" fill="hold">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146"/>
                                        </p:tgtEl>
                                        <p:attrNameLst>
                                          <p:attrName>style.visibility</p:attrName>
                                        </p:attrNameLst>
                                      </p:cBhvr>
                                      <p:to>
                                        <p:strVal val="visible"/>
                                      </p:to>
                                    </p:set>
                                  </p:childTnLst>
                                </p:cTn>
                              </p:par>
                            </p:childTnLst>
                          </p:cTn>
                        </p:par>
                        <p:par>
                          <p:cTn id="78" fill="hold">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childTnLst>
                                </p:cTn>
                              </p:par>
                            </p:childTnLst>
                          </p:cTn>
                        </p:par>
                        <p:par>
                          <p:cTn id="81" fill="hold">
                            <p:stCondLst>
                              <p:cond delay="2000"/>
                            </p:stCondLst>
                            <p:childTnLst>
                              <p:par>
                                <p:cTn id="82" presetID="1" presetClass="entr" presetSubtype="0" fill="hold" grpId="0" nodeType="afterEffect">
                                  <p:stCondLst>
                                    <p:cond delay="0"/>
                                  </p:stCondLst>
                                  <p:childTnLst>
                                    <p:set>
                                      <p:cBhvr>
                                        <p:cTn id="83" dur="1" fill="hold">
                                          <p:stCondLst>
                                            <p:cond delay="0"/>
                                          </p:stCondLst>
                                        </p:cTn>
                                        <p:tgtEl>
                                          <p:spTgt spid="161"/>
                                        </p:tgtEl>
                                        <p:attrNameLst>
                                          <p:attrName>style.visibility</p:attrName>
                                        </p:attrNameLst>
                                      </p:cBhvr>
                                      <p:to>
                                        <p:strVal val="visible"/>
                                      </p:to>
                                    </p:set>
                                  </p:childTnLst>
                                </p:cTn>
                              </p:par>
                            </p:childTnLst>
                          </p:cTn>
                        </p:par>
                        <p:par>
                          <p:cTn id="84" fill="hold">
                            <p:stCondLst>
                              <p:cond delay="2000"/>
                            </p:stCondLst>
                            <p:childTnLst>
                              <p:par>
                                <p:cTn id="85" presetID="1" presetClass="entr" presetSubtype="0" fill="hold" grpId="0" nodeType="afterEffect">
                                  <p:stCondLst>
                                    <p:cond delay="0"/>
                                  </p:stCondLst>
                                  <p:childTnLst>
                                    <p:set>
                                      <p:cBhvr>
                                        <p:cTn id="86" dur="1" fill="hold">
                                          <p:stCondLst>
                                            <p:cond delay="0"/>
                                          </p:stCondLst>
                                        </p:cTn>
                                        <p:tgtEl>
                                          <p:spTgt spid="162"/>
                                        </p:tgtEl>
                                        <p:attrNameLst>
                                          <p:attrName>style.visibility</p:attrName>
                                        </p:attrNameLst>
                                      </p:cBhvr>
                                      <p:to>
                                        <p:strVal val="visible"/>
                                      </p:to>
                                    </p:set>
                                  </p:childTnLst>
                                </p:cTn>
                              </p:par>
                            </p:childTnLst>
                          </p:cTn>
                        </p:par>
                        <p:par>
                          <p:cTn id="87" fill="hold">
                            <p:stCondLst>
                              <p:cond delay="2000"/>
                            </p:stCondLst>
                            <p:childTnLst>
                              <p:par>
                                <p:cTn id="88" presetID="1" presetClass="entr" presetSubtype="0" fill="hold" grpId="0" nodeType="afterEffect">
                                  <p:stCondLst>
                                    <p:cond delay="0"/>
                                  </p:stCondLst>
                                  <p:childTnLst>
                                    <p:set>
                                      <p:cBhvr>
                                        <p:cTn id="89" dur="1" fill="hold">
                                          <p:stCondLst>
                                            <p:cond delay="0"/>
                                          </p:stCondLst>
                                        </p:cTn>
                                        <p:tgtEl>
                                          <p:spTgt spid="16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0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09"/>
                                        </p:tgtEl>
                                        <p:attrNameLst>
                                          <p:attrName>style.visibility</p:attrName>
                                        </p:attrNameLst>
                                      </p:cBhvr>
                                      <p:to>
                                        <p:strVal val="visible"/>
                                      </p:to>
                                    </p:set>
                                  </p:childTnLst>
                                </p:cTn>
                              </p:par>
                            </p:childTnLst>
                          </p:cTn>
                        </p:par>
                        <p:par>
                          <p:cTn id="94" fill="hold">
                            <p:stCondLst>
                              <p:cond delay="2000"/>
                            </p:stCondLst>
                            <p:childTnLst>
                              <p:par>
                                <p:cTn id="95" presetID="1" presetClass="exit" presetSubtype="0" fill="hold" grpId="1" nodeType="afterEffect">
                                  <p:stCondLst>
                                    <p:cond delay="1000"/>
                                  </p:stCondLst>
                                  <p:childTnLst>
                                    <p:set>
                                      <p:cBhvr>
                                        <p:cTn id="96" dur="1" fill="hold">
                                          <p:stCondLst>
                                            <p:cond delay="0"/>
                                          </p:stCondLst>
                                        </p:cTn>
                                        <p:tgtEl>
                                          <p:spTgt spid="314"/>
                                        </p:tgtEl>
                                        <p:attrNameLst>
                                          <p:attrName>style.visibility</p:attrName>
                                        </p:attrNameLst>
                                      </p:cBhvr>
                                      <p:to>
                                        <p:strVal val="hidden"/>
                                      </p:to>
                                    </p:set>
                                  </p:childTnLst>
                                </p:cTn>
                              </p:par>
                              <p:par>
                                <p:cTn id="97" presetID="1" presetClass="entr" presetSubtype="0" fill="hold" grpId="0" nodeType="withEffect">
                                  <p:stCondLst>
                                    <p:cond delay="1000"/>
                                  </p:stCondLst>
                                  <p:childTnLst>
                                    <p:set>
                                      <p:cBhvr>
                                        <p:cTn id="98" dur="1" fill="hold">
                                          <p:stCondLst>
                                            <p:cond delay="0"/>
                                          </p:stCondLst>
                                        </p:cTn>
                                        <p:tgtEl>
                                          <p:spTgt spid="315"/>
                                        </p:tgtEl>
                                        <p:attrNameLst>
                                          <p:attrName>style.visibility</p:attrName>
                                        </p:attrNameLst>
                                      </p:cBhvr>
                                      <p:to>
                                        <p:strVal val="visible"/>
                                      </p:to>
                                    </p:set>
                                  </p:childTnLst>
                                </p:cTn>
                              </p:par>
                              <p:par>
                                <p:cTn id="99" presetID="14" presetClass="entr" presetSubtype="10" fill="hold" grpId="0" nodeType="withEffect">
                                  <p:stCondLst>
                                    <p:cond delay="1000"/>
                                  </p:stCondLst>
                                  <p:childTnLst>
                                    <p:set>
                                      <p:cBhvr>
                                        <p:cTn id="100" dur="1" fill="hold">
                                          <p:stCondLst>
                                            <p:cond delay="0"/>
                                          </p:stCondLst>
                                        </p:cTn>
                                        <p:tgtEl>
                                          <p:spTgt spid="147"/>
                                        </p:tgtEl>
                                        <p:attrNameLst>
                                          <p:attrName>style.visibility</p:attrName>
                                        </p:attrNameLst>
                                      </p:cBhvr>
                                      <p:to>
                                        <p:strVal val="visible"/>
                                      </p:to>
                                    </p:set>
                                    <p:animEffect transition="in" filter="randombar(horizontal)">
                                      <p:cBhvr>
                                        <p:cTn id="101" dur="2000"/>
                                        <p:tgtEl>
                                          <p:spTgt spid="147"/>
                                        </p:tgtEl>
                                      </p:cBhvr>
                                    </p:animEffect>
                                  </p:childTnLst>
                                </p:cTn>
                              </p:par>
                              <p:par>
                                <p:cTn id="102" presetID="14" presetClass="entr" presetSubtype="10" fill="hold" grpId="0" nodeType="withEffect">
                                  <p:stCondLst>
                                    <p:cond delay="1000"/>
                                  </p:stCondLst>
                                  <p:childTnLst>
                                    <p:set>
                                      <p:cBhvr>
                                        <p:cTn id="103" dur="1" fill="hold">
                                          <p:stCondLst>
                                            <p:cond delay="0"/>
                                          </p:stCondLst>
                                        </p:cTn>
                                        <p:tgtEl>
                                          <p:spTgt spid="148"/>
                                        </p:tgtEl>
                                        <p:attrNameLst>
                                          <p:attrName>style.visibility</p:attrName>
                                        </p:attrNameLst>
                                      </p:cBhvr>
                                      <p:to>
                                        <p:strVal val="visible"/>
                                      </p:to>
                                    </p:set>
                                    <p:animEffect transition="in" filter="randombar(horizontal)">
                                      <p:cBhvr>
                                        <p:cTn id="104" dur="2000"/>
                                        <p:tgtEl>
                                          <p:spTgt spid="148"/>
                                        </p:tgtEl>
                                      </p:cBhvr>
                                    </p:animEffect>
                                  </p:childTnLst>
                                </p:cTn>
                              </p:par>
                              <p:par>
                                <p:cTn id="105" presetID="14" presetClass="entr" presetSubtype="10" fill="hold" grpId="0" nodeType="withEffect">
                                  <p:stCondLst>
                                    <p:cond delay="1000"/>
                                  </p:stCondLst>
                                  <p:childTnLst>
                                    <p:set>
                                      <p:cBhvr>
                                        <p:cTn id="106" dur="1" fill="hold">
                                          <p:stCondLst>
                                            <p:cond delay="0"/>
                                          </p:stCondLst>
                                        </p:cTn>
                                        <p:tgtEl>
                                          <p:spTgt spid="149"/>
                                        </p:tgtEl>
                                        <p:attrNameLst>
                                          <p:attrName>style.visibility</p:attrName>
                                        </p:attrNameLst>
                                      </p:cBhvr>
                                      <p:to>
                                        <p:strVal val="visible"/>
                                      </p:to>
                                    </p:set>
                                    <p:animEffect transition="in" filter="randombar(horizontal)">
                                      <p:cBhvr>
                                        <p:cTn id="107" dur="2000"/>
                                        <p:tgtEl>
                                          <p:spTgt spid="149"/>
                                        </p:tgtEl>
                                      </p:cBhvr>
                                    </p:animEffect>
                                  </p:childTnLst>
                                </p:cTn>
                              </p:par>
                              <p:par>
                                <p:cTn id="108" presetID="14" presetClass="entr" presetSubtype="10" fill="hold" grpId="0" nodeType="withEffect">
                                  <p:stCondLst>
                                    <p:cond delay="1000"/>
                                  </p:stCondLst>
                                  <p:childTnLst>
                                    <p:set>
                                      <p:cBhvr>
                                        <p:cTn id="109" dur="1" fill="hold">
                                          <p:stCondLst>
                                            <p:cond delay="0"/>
                                          </p:stCondLst>
                                        </p:cTn>
                                        <p:tgtEl>
                                          <p:spTgt spid="150"/>
                                        </p:tgtEl>
                                        <p:attrNameLst>
                                          <p:attrName>style.visibility</p:attrName>
                                        </p:attrNameLst>
                                      </p:cBhvr>
                                      <p:to>
                                        <p:strVal val="visible"/>
                                      </p:to>
                                    </p:set>
                                    <p:animEffect transition="in" filter="randombar(horizontal)">
                                      <p:cBhvr>
                                        <p:cTn id="110" dur="2000"/>
                                        <p:tgtEl>
                                          <p:spTgt spid="150"/>
                                        </p:tgtEl>
                                      </p:cBhvr>
                                    </p:animEffect>
                                  </p:childTnLst>
                                </p:cTn>
                              </p:par>
                              <p:par>
                                <p:cTn id="111" presetID="14" presetClass="entr" presetSubtype="10" fill="hold" grpId="0" nodeType="withEffect">
                                  <p:stCondLst>
                                    <p:cond delay="1000"/>
                                  </p:stCondLst>
                                  <p:childTnLst>
                                    <p:set>
                                      <p:cBhvr>
                                        <p:cTn id="112" dur="1" fill="hold">
                                          <p:stCondLst>
                                            <p:cond delay="0"/>
                                          </p:stCondLst>
                                        </p:cTn>
                                        <p:tgtEl>
                                          <p:spTgt spid="151"/>
                                        </p:tgtEl>
                                        <p:attrNameLst>
                                          <p:attrName>style.visibility</p:attrName>
                                        </p:attrNameLst>
                                      </p:cBhvr>
                                      <p:to>
                                        <p:strVal val="visible"/>
                                      </p:to>
                                    </p:set>
                                    <p:animEffect transition="in" filter="randombar(horizontal)">
                                      <p:cBhvr>
                                        <p:cTn id="113" dur="2000"/>
                                        <p:tgtEl>
                                          <p:spTgt spid="151"/>
                                        </p:tgtEl>
                                      </p:cBhvr>
                                    </p:animEffect>
                                  </p:childTnLst>
                                </p:cTn>
                              </p:par>
                              <p:par>
                                <p:cTn id="114" presetID="14" presetClass="entr" presetSubtype="10" fill="hold" grpId="0" nodeType="withEffect">
                                  <p:stCondLst>
                                    <p:cond delay="1000"/>
                                  </p:stCondLst>
                                  <p:childTnLst>
                                    <p:set>
                                      <p:cBhvr>
                                        <p:cTn id="115" dur="1" fill="hold">
                                          <p:stCondLst>
                                            <p:cond delay="0"/>
                                          </p:stCondLst>
                                        </p:cTn>
                                        <p:tgtEl>
                                          <p:spTgt spid="152"/>
                                        </p:tgtEl>
                                        <p:attrNameLst>
                                          <p:attrName>style.visibility</p:attrName>
                                        </p:attrNameLst>
                                      </p:cBhvr>
                                      <p:to>
                                        <p:strVal val="visible"/>
                                      </p:to>
                                    </p:set>
                                    <p:animEffect transition="in" filter="randombar(horizontal)">
                                      <p:cBhvr>
                                        <p:cTn id="116" dur="2000"/>
                                        <p:tgtEl>
                                          <p:spTgt spid="152"/>
                                        </p:tgtEl>
                                      </p:cBhvr>
                                    </p:animEffect>
                                  </p:childTnLst>
                                </p:cTn>
                              </p:par>
                              <p:par>
                                <p:cTn id="117" presetID="14" presetClass="entr" presetSubtype="10" fill="hold" grpId="0" nodeType="withEffect">
                                  <p:stCondLst>
                                    <p:cond delay="1000"/>
                                  </p:stCondLst>
                                  <p:childTnLst>
                                    <p:set>
                                      <p:cBhvr>
                                        <p:cTn id="118" dur="1" fill="hold">
                                          <p:stCondLst>
                                            <p:cond delay="0"/>
                                          </p:stCondLst>
                                        </p:cTn>
                                        <p:tgtEl>
                                          <p:spTgt spid="153"/>
                                        </p:tgtEl>
                                        <p:attrNameLst>
                                          <p:attrName>style.visibility</p:attrName>
                                        </p:attrNameLst>
                                      </p:cBhvr>
                                      <p:to>
                                        <p:strVal val="visible"/>
                                      </p:to>
                                    </p:set>
                                    <p:animEffect transition="in" filter="randombar(horizontal)">
                                      <p:cBhvr>
                                        <p:cTn id="119" dur="2000"/>
                                        <p:tgtEl>
                                          <p:spTgt spid="153"/>
                                        </p:tgtEl>
                                      </p:cBhvr>
                                    </p:animEffect>
                                  </p:childTnLst>
                                </p:cTn>
                              </p:par>
                              <p:par>
                                <p:cTn id="120" presetID="14" presetClass="entr" presetSubtype="10" fill="hold" grpId="0" nodeType="withEffect">
                                  <p:stCondLst>
                                    <p:cond delay="1000"/>
                                  </p:stCondLst>
                                  <p:childTnLst>
                                    <p:set>
                                      <p:cBhvr>
                                        <p:cTn id="121" dur="1" fill="hold">
                                          <p:stCondLst>
                                            <p:cond delay="0"/>
                                          </p:stCondLst>
                                        </p:cTn>
                                        <p:tgtEl>
                                          <p:spTgt spid="154"/>
                                        </p:tgtEl>
                                        <p:attrNameLst>
                                          <p:attrName>style.visibility</p:attrName>
                                        </p:attrNameLst>
                                      </p:cBhvr>
                                      <p:to>
                                        <p:strVal val="visible"/>
                                      </p:to>
                                    </p:set>
                                    <p:animEffect transition="in" filter="randombar(horizontal)">
                                      <p:cBhvr>
                                        <p:cTn id="122" dur="2000"/>
                                        <p:tgtEl>
                                          <p:spTgt spid="154"/>
                                        </p:tgtEl>
                                      </p:cBhvr>
                                    </p:animEffect>
                                  </p:childTnLst>
                                </p:cTn>
                              </p:par>
                              <p:par>
                                <p:cTn id="123" presetID="14" presetClass="entr" presetSubtype="10" fill="hold" grpId="0" nodeType="withEffect">
                                  <p:stCondLst>
                                    <p:cond delay="1000"/>
                                  </p:stCondLst>
                                  <p:childTnLst>
                                    <p:set>
                                      <p:cBhvr>
                                        <p:cTn id="124" dur="1" fill="hold">
                                          <p:stCondLst>
                                            <p:cond delay="0"/>
                                          </p:stCondLst>
                                        </p:cTn>
                                        <p:tgtEl>
                                          <p:spTgt spid="155"/>
                                        </p:tgtEl>
                                        <p:attrNameLst>
                                          <p:attrName>style.visibility</p:attrName>
                                        </p:attrNameLst>
                                      </p:cBhvr>
                                      <p:to>
                                        <p:strVal val="visible"/>
                                      </p:to>
                                    </p:set>
                                    <p:animEffect transition="in" filter="randombar(horizontal)">
                                      <p:cBhvr>
                                        <p:cTn id="125" dur="2000"/>
                                        <p:tgtEl>
                                          <p:spTgt spid="155"/>
                                        </p:tgtEl>
                                      </p:cBhvr>
                                    </p:animEffect>
                                  </p:childTnLst>
                                </p:cTn>
                              </p:par>
                              <p:par>
                                <p:cTn id="126" presetID="14" presetClass="entr" presetSubtype="10" fill="hold" grpId="0" nodeType="withEffect">
                                  <p:stCondLst>
                                    <p:cond delay="1000"/>
                                  </p:stCondLst>
                                  <p:childTnLst>
                                    <p:set>
                                      <p:cBhvr>
                                        <p:cTn id="127" dur="1" fill="hold">
                                          <p:stCondLst>
                                            <p:cond delay="0"/>
                                          </p:stCondLst>
                                        </p:cTn>
                                        <p:tgtEl>
                                          <p:spTgt spid="156"/>
                                        </p:tgtEl>
                                        <p:attrNameLst>
                                          <p:attrName>style.visibility</p:attrName>
                                        </p:attrNameLst>
                                      </p:cBhvr>
                                      <p:to>
                                        <p:strVal val="visible"/>
                                      </p:to>
                                    </p:set>
                                    <p:animEffect transition="in" filter="randombar(horizontal)">
                                      <p:cBhvr>
                                        <p:cTn id="128" dur="2000"/>
                                        <p:tgtEl>
                                          <p:spTgt spid="156"/>
                                        </p:tgtEl>
                                      </p:cBhvr>
                                    </p:animEffect>
                                  </p:childTnLst>
                                </p:cTn>
                              </p:par>
                              <p:par>
                                <p:cTn id="129" presetID="14" presetClass="entr" presetSubtype="10" fill="hold" grpId="0" nodeType="withEffect">
                                  <p:stCondLst>
                                    <p:cond delay="1000"/>
                                  </p:stCondLst>
                                  <p:childTnLst>
                                    <p:set>
                                      <p:cBhvr>
                                        <p:cTn id="130" dur="1" fill="hold">
                                          <p:stCondLst>
                                            <p:cond delay="0"/>
                                          </p:stCondLst>
                                        </p:cTn>
                                        <p:tgtEl>
                                          <p:spTgt spid="157"/>
                                        </p:tgtEl>
                                        <p:attrNameLst>
                                          <p:attrName>style.visibility</p:attrName>
                                        </p:attrNameLst>
                                      </p:cBhvr>
                                      <p:to>
                                        <p:strVal val="visible"/>
                                      </p:to>
                                    </p:set>
                                    <p:animEffect transition="in" filter="randombar(horizontal)">
                                      <p:cBhvr>
                                        <p:cTn id="131" dur="2000"/>
                                        <p:tgtEl>
                                          <p:spTgt spid="157"/>
                                        </p:tgtEl>
                                      </p:cBhvr>
                                    </p:animEffect>
                                  </p:childTnLst>
                                </p:cTn>
                              </p:par>
                              <p:par>
                                <p:cTn id="132" presetID="14" presetClass="entr" presetSubtype="10" fill="hold" grpId="0" nodeType="withEffect">
                                  <p:stCondLst>
                                    <p:cond delay="1000"/>
                                  </p:stCondLst>
                                  <p:childTnLst>
                                    <p:set>
                                      <p:cBhvr>
                                        <p:cTn id="133" dur="1" fill="hold">
                                          <p:stCondLst>
                                            <p:cond delay="0"/>
                                          </p:stCondLst>
                                        </p:cTn>
                                        <p:tgtEl>
                                          <p:spTgt spid="158"/>
                                        </p:tgtEl>
                                        <p:attrNameLst>
                                          <p:attrName>style.visibility</p:attrName>
                                        </p:attrNameLst>
                                      </p:cBhvr>
                                      <p:to>
                                        <p:strVal val="visible"/>
                                      </p:to>
                                    </p:set>
                                    <p:animEffect transition="in" filter="randombar(horizontal)">
                                      <p:cBhvr>
                                        <p:cTn id="134" dur="2000"/>
                                        <p:tgtEl>
                                          <p:spTgt spid="158"/>
                                        </p:tgtEl>
                                      </p:cBhvr>
                                    </p:animEffect>
                                  </p:childTnLst>
                                </p:cTn>
                              </p:par>
                              <p:par>
                                <p:cTn id="135" presetID="14" presetClass="entr" presetSubtype="10" fill="hold" grpId="0" nodeType="withEffect">
                                  <p:stCondLst>
                                    <p:cond delay="1000"/>
                                  </p:stCondLst>
                                  <p:childTnLst>
                                    <p:set>
                                      <p:cBhvr>
                                        <p:cTn id="136" dur="1" fill="hold">
                                          <p:stCondLst>
                                            <p:cond delay="0"/>
                                          </p:stCondLst>
                                        </p:cTn>
                                        <p:tgtEl>
                                          <p:spTgt spid="164"/>
                                        </p:tgtEl>
                                        <p:attrNameLst>
                                          <p:attrName>style.visibility</p:attrName>
                                        </p:attrNameLst>
                                      </p:cBhvr>
                                      <p:to>
                                        <p:strVal val="visible"/>
                                      </p:to>
                                    </p:set>
                                    <p:animEffect transition="in" filter="randombar(horizontal)">
                                      <p:cBhvr>
                                        <p:cTn id="137" dur="2000"/>
                                        <p:tgtEl>
                                          <p:spTgt spid="164"/>
                                        </p:tgtEl>
                                      </p:cBhvr>
                                    </p:animEffect>
                                  </p:childTnLst>
                                </p:cTn>
                              </p:par>
                              <p:par>
                                <p:cTn id="138" presetID="14" presetClass="entr" presetSubtype="10" fill="hold" grpId="0" nodeType="withEffect">
                                  <p:stCondLst>
                                    <p:cond delay="1000"/>
                                  </p:stCondLst>
                                  <p:childTnLst>
                                    <p:set>
                                      <p:cBhvr>
                                        <p:cTn id="139" dur="1" fill="hold">
                                          <p:stCondLst>
                                            <p:cond delay="0"/>
                                          </p:stCondLst>
                                        </p:cTn>
                                        <p:tgtEl>
                                          <p:spTgt spid="165"/>
                                        </p:tgtEl>
                                        <p:attrNameLst>
                                          <p:attrName>style.visibility</p:attrName>
                                        </p:attrNameLst>
                                      </p:cBhvr>
                                      <p:to>
                                        <p:strVal val="visible"/>
                                      </p:to>
                                    </p:set>
                                    <p:animEffect transition="in" filter="randombar(horizontal)">
                                      <p:cBhvr>
                                        <p:cTn id="140" dur="2000"/>
                                        <p:tgtEl>
                                          <p:spTgt spid="165"/>
                                        </p:tgtEl>
                                      </p:cBhvr>
                                    </p:animEffect>
                                  </p:childTnLst>
                                </p:cTn>
                              </p:par>
                              <p:par>
                                <p:cTn id="141" presetID="14" presetClass="entr" presetSubtype="10" fill="hold" grpId="0" nodeType="withEffect">
                                  <p:stCondLst>
                                    <p:cond delay="1000"/>
                                  </p:stCondLst>
                                  <p:childTnLst>
                                    <p:set>
                                      <p:cBhvr>
                                        <p:cTn id="142" dur="1" fill="hold">
                                          <p:stCondLst>
                                            <p:cond delay="0"/>
                                          </p:stCondLst>
                                        </p:cTn>
                                        <p:tgtEl>
                                          <p:spTgt spid="166"/>
                                        </p:tgtEl>
                                        <p:attrNameLst>
                                          <p:attrName>style.visibility</p:attrName>
                                        </p:attrNameLst>
                                      </p:cBhvr>
                                      <p:to>
                                        <p:strVal val="visible"/>
                                      </p:to>
                                    </p:set>
                                    <p:animEffect transition="in" filter="randombar(horizontal)">
                                      <p:cBhvr>
                                        <p:cTn id="143" dur="2000"/>
                                        <p:tgtEl>
                                          <p:spTgt spid="166"/>
                                        </p:tgtEl>
                                      </p:cBhvr>
                                    </p:animEffect>
                                  </p:childTnLst>
                                </p:cTn>
                              </p:par>
                              <p:par>
                                <p:cTn id="144" presetID="14" presetClass="entr" presetSubtype="10" fill="hold" grpId="0" nodeType="withEffect">
                                  <p:stCondLst>
                                    <p:cond delay="1000"/>
                                  </p:stCondLst>
                                  <p:childTnLst>
                                    <p:set>
                                      <p:cBhvr>
                                        <p:cTn id="145" dur="1" fill="hold">
                                          <p:stCondLst>
                                            <p:cond delay="0"/>
                                          </p:stCondLst>
                                        </p:cTn>
                                        <p:tgtEl>
                                          <p:spTgt spid="167"/>
                                        </p:tgtEl>
                                        <p:attrNameLst>
                                          <p:attrName>style.visibility</p:attrName>
                                        </p:attrNameLst>
                                      </p:cBhvr>
                                      <p:to>
                                        <p:strVal val="visible"/>
                                      </p:to>
                                    </p:set>
                                    <p:animEffect transition="in" filter="randombar(horizontal)">
                                      <p:cBhvr>
                                        <p:cTn id="146" dur="2000"/>
                                        <p:tgtEl>
                                          <p:spTgt spid="167"/>
                                        </p:tgtEl>
                                      </p:cBhvr>
                                    </p:animEffect>
                                  </p:childTnLst>
                                </p:cTn>
                              </p:par>
                            </p:childTnLst>
                          </p:cTn>
                        </p:par>
                        <p:par>
                          <p:cTn id="147" fill="hold">
                            <p:stCondLst>
                              <p:cond delay="5000"/>
                            </p:stCondLst>
                            <p:childTnLst>
                              <p:par>
                                <p:cTn id="148" presetID="37" presetClass="path" presetSubtype="0" accel="50000" decel="50000" fill="hold" grpId="1" nodeType="afterEffect">
                                  <p:stCondLst>
                                    <p:cond delay="1000"/>
                                  </p:stCondLst>
                                  <p:childTnLst>
                                    <p:animMotion origin="layout" path="M -0.00236 -0.00251 L 0.10172 0.0574 C 0.12334 0.0708 0.15607 0.07897 0.19017 0.07897 C 0.22919 0.07897 0.26034 0.0708 0.28196 0.0574 L 0.38663 -0.00251 " pathEditMode="relative" rAng="0" ptsTypes="AAAAA">
                                      <p:cBhvr>
                                        <p:cTn id="149" dur="2000" fill="hold"/>
                                        <p:tgtEl>
                                          <p:spTgt spid="160"/>
                                        </p:tgtEl>
                                        <p:attrNameLst>
                                          <p:attrName>ppt_x</p:attrName>
                                          <p:attrName>ppt_y</p:attrName>
                                        </p:attrNameLst>
                                      </p:cBhvr>
                                      <p:rCtr x="19450" y="4064"/>
                                    </p:animMotion>
                                  </p:childTnLst>
                                  <p:subTnLst>
                                    <p:set>
                                      <p:cBhvr override="childStyle">
                                        <p:cTn dur="1" fill="hold" display="0" masterRel="sameClick" afterEffect="1">
                                          <p:stCondLst>
                                            <p:cond evt="end" delay="0">
                                              <p:tn val="148"/>
                                            </p:cond>
                                          </p:stCondLst>
                                        </p:cTn>
                                        <p:tgtEl>
                                          <p:spTgt spid="160"/>
                                        </p:tgtEl>
                                        <p:attrNameLst>
                                          <p:attrName>style.visibility</p:attrName>
                                        </p:attrNameLst>
                                      </p:cBhvr>
                                      <p:to>
                                        <p:strVal val="hidden"/>
                                      </p:to>
                                    </p:set>
                                  </p:subTnLst>
                                </p:cTn>
                              </p:par>
                              <p:par>
                                <p:cTn id="150" presetID="37" presetClass="path" presetSubtype="0" accel="50000" decel="50000" fill="hold" grpId="1" nodeType="withEffect">
                                  <p:stCondLst>
                                    <p:cond delay="1000"/>
                                  </p:stCondLst>
                                  <p:childTnLst>
                                    <p:animMotion origin="layout" path="M 4.52088E-6 -1.18978E-6 L 0.10329 -0.03896 C 0.12511 -0.04755 0.15764 -0.05174 0.19194 -0.05174 C 0.23056 -0.05174 0.26172 -0.04755 0.28334 -0.03896 L 0.38781 -1.18978E-6 " pathEditMode="relative" rAng="0" ptsTypes="AAAAA">
                                      <p:cBhvr>
                                        <p:cTn id="151" dur="2000" fill="hold"/>
                                        <p:tgtEl>
                                          <p:spTgt spid="161"/>
                                        </p:tgtEl>
                                        <p:attrNameLst>
                                          <p:attrName>ppt_x</p:attrName>
                                          <p:attrName>ppt_y</p:attrName>
                                        </p:attrNameLst>
                                      </p:cBhvr>
                                      <p:rCtr x="19391" y="-2597"/>
                                    </p:animMotion>
                                  </p:childTnLst>
                                  <p:subTnLst>
                                    <p:set>
                                      <p:cBhvr override="childStyle">
                                        <p:cTn dur="1" fill="hold" display="0" masterRel="sameClick" afterEffect="1">
                                          <p:stCondLst>
                                            <p:cond evt="end" delay="0">
                                              <p:tn val="150"/>
                                            </p:cond>
                                          </p:stCondLst>
                                        </p:cTn>
                                        <p:tgtEl>
                                          <p:spTgt spid="161"/>
                                        </p:tgtEl>
                                        <p:attrNameLst>
                                          <p:attrName>style.visibility</p:attrName>
                                        </p:attrNameLst>
                                      </p:cBhvr>
                                      <p:to>
                                        <p:strVal val="hidden"/>
                                      </p:to>
                                    </p:set>
                                  </p:subTnLst>
                                </p:cTn>
                              </p:par>
                            </p:childTnLst>
                          </p:cTn>
                        </p:par>
                        <p:par>
                          <p:cTn id="152" fill="hold">
                            <p:stCondLst>
                              <p:cond delay="8000"/>
                            </p:stCondLst>
                            <p:childTnLst>
                              <p:par>
                                <p:cTn id="153" presetID="42" presetClass="entr" presetSubtype="0" fill="hold" grpId="0" nodeType="afterEffect">
                                  <p:stCondLst>
                                    <p:cond delay="0"/>
                                  </p:stCondLst>
                                  <p:childTnLst>
                                    <p:set>
                                      <p:cBhvr>
                                        <p:cTn id="154" dur="1" fill="hold">
                                          <p:stCondLst>
                                            <p:cond delay="0"/>
                                          </p:stCondLst>
                                        </p:cTn>
                                        <p:tgtEl>
                                          <p:spTgt spid="159"/>
                                        </p:tgtEl>
                                        <p:attrNameLst>
                                          <p:attrName>style.visibility</p:attrName>
                                        </p:attrNameLst>
                                      </p:cBhvr>
                                      <p:to>
                                        <p:strVal val="visible"/>
                                      </p:to>
                                    </p:set>
                                    <p:animEffect transition="in" filter="fade">
                                      <p:cBhvr>
                                        <p:cTn id="155" dur="2000"/>
                                        <p:tgtEl>
                                          <p:spTgt spid="159"/>
                                        </p:tgtEl>
                                      </p:cBhvr>
                                    </p:animEffect>
                                    <p:anim calcmode="lin" valueType="num">
                                      <p:cBhvr>
                                        <p:cTn id="156" dur="2000" fill="hold"/>
                                        <p:tgtEl>
                                          <p:spTgt spid="159"/>
                                        </p:tgtEl>
                                        <p:attrNameLst>
                                          <p:attrName>ppt_x</p:attrName>
                                        </p:attrNameLst>
                                      </p:cBhvr>
                                      <p:tavLst>
                                        <p:tav tm="0">
                                          <p:val>
                                            <p:strVal val="#ppt_x"/>
                                          </p:val>
                                        </p:tav>
                                        <p:tav tm="100000">
                                          <p:val>
                                            <p:strVal val="#ppt_x"/>
                                          </p:val>
                                        </p:tav>
                                      </p:tavLst>
                                    </p:anim>
                                    <p:anim calcmode="lin" valueType="num">
                                      <p:cBhvr>
                                        <p:cTn id="157" dur="2000" fill="hold"/>
                                        <p:tgtEl>
                                          <p:spTgt spid="159"/>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68"/>
                                        </p:tgtEl>
                                        <p:attrNameLst>
                                          <p:attrName>style.visibility</p:attrName>
                                        </p:attrNameLst>
                                      </p:cBhvr>
                                      <p:to>
                                        <p:strVal val="visible"/>
                                      </p:to>
                                    </p:set>
                                    <p:animEffect transition="in" filter="fade">
                                      <p:cBhvr>
                                        <p:cTn id="160" dur="2000"/>
                                        <p:tgtEl>
                                          <p:spTgt spid="168"/>
                                        </p:tgtEl>
                                      </p:cBhvr>
                                    </p:animEffect>
                                    <p:anim calcmode="lin" valueType="num">
                                      <p:cBhvr>
                                        <p:cTn id="161" dur="2000" fill="hold"/>
                                        <p:tgtEl>
                                          <p:spTgt spid="168"/>
                                        </p:tgtEl>
                                        <p:attrNameLst>
                                          <p:attrName>ppt_x</p:attrName>
                                        </p:attrNameLst>
                                      </p:cBhvr>
                                      <p:tavLst>
                                        <p:tav tm="0">
                                          <p:val>
                                            <p:strVal val="#ppt_x"/>
                                          </p:val>
                                        </p:tav>
                                        <p:tav tm="100000">
                                          <p:val>
                                            <p:strVal val="#ppt_x"/>
                                          </p:val>
                                        </p:tav>
                                      </p:tavLst>
                                    </p:anim>
                                    <p:anim calcmode="lin" valueType="num">
                                      <p:cBhvr>
                                        <p:cTn id="162" dur="2000" fill="hold"/>
                                        <p:tgtEl>
                                          <p:spTgt spid="168"/>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9"/>
                                        </p:tgtEl>
                                        <p:attrNameLst>
                                          <p:attrName>style.visibility</p:attrName>
                                        </p:attrNameLst>
                                      </p:cBhvr>
                                      <p:to>
                                        <p:strVal val="visible"/>
                                      </p:to>
                                    </p:set>
                                    <p:animEffect transition="in" filter="fade">
                                      <p:cBhvr>
                                        <p:cTn id="165" dur="2000"/>
                                        <p:tgtEl>
                                          <p:spTgt spid="169"/>
                                        </p:tgtEl>
                                      </p:cBhvr>
                                    </p:animEffect>
                                    <p:anim calcmode="lin" valueType="num">
                                      <p:cBhvr>
                                        <p:cTn id="166" dur="2000" fill="hold"/>
                                        <p:tgtEl>
                                          <p:spTgt spid="169"/>
                                        </p:tgtEl>
                                        <p:attrNameLst>
                                          <p:attrName>ppt_x</p:attrName>
                                        </p:attrNameLst>
                                      </p:cBhvr>
                                      <p:tavLst>
                                        <p:tav tm="0">
                                          <p:val>
                                            <p:strVal val="#ppt_x"/>
                                          </p:val>
                                        </p:tav>
                                        <p:tav tm="100000">
                                          <p:val>
                                            <p:strVal val="#ppt_x"/>
                                          </p:val>
                                        </p:tav>
                                      </p:tavLst>
                                    </p:anim>
                                    <p:anim calcmode="lin" valueType="num">
                                      <p:cBhvr>
                                        <p:cTn id="167" dur="2000" fill="hold"/>
                                        <p:tgtEl>
                                          <p:spTgt spid="169"/>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70"/>
                                        </p:tgtEl>
                                        <p:attrNameLst>
                                          <p:attrName>style.visibility</p:attrName>
                                        </p:attrNameLst>
                                      </p:cBhvr>
                                      <p:to>
                                        <p:strVal val="visible"/>
                                      </p:to>
                                    </p:set>
                                    <p:animEffect transition="in" filter="fade">
                                      <p:cBhvr>
                                        <p:cTn id="170" dur="2000"/>
                                        <p:tgtEl>
                                          <p:spTgt spid="170"/>
                                        </p:tgtEl>
                                      </p:cBhvr>
                                    </p:animEffect>
                                    <p:anim calcmode="lin" valueType="num">
                                      <p:cBhvr>
                                        <p:cTn id="171" dur="2000" fill="hold"/>
                                        <p:tgtEl>
                                          <p:spTgt spid="170"/>
                                        </p:tgtEl>
                                        <p:attrNameLst>
                                          <p:attrName>ppt_x</p:attrName>
                                        </p:attrNameLst>
                                      </p:cBhvr>
                                      <p:tavLst>
                                        <p:tav tm="0">
                                          <p:val>
                                            <p:strVal val="#ppt_x"/>
                                          </p:val>
                                        </p:tav>
                                        <p:tav tm="100000">
                                          <p:val>
                                            <p:strVal val="#ppt_x"/>
                                          </p:val>
                                        </p:tav>
                                      </p:tavLst>
                                    </p:anim>
                                    <p:anim calcmode="lin" valueType="num">
                                      <p:cBhvr>
                                        <p:cTn id="172" dur="2000" fill="hold"/>
                                        <p:tgtEl>
                                          <p:spTgt spid="1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72"/>
                                        </p:tgtEl>
                                        <p:attrNameLst>
                                          <p:attrName>style.visibility</p:attrName>
                                        </p:attrNameLst>
                                      </p:cBhvr>
                                      <p:to>
                                        <p:strVal val="visible"/>
                                      </p:to>
                                    </p:set>
                                    <p:animEffect transition="in" filter="fade">
                                      <p:cBhvr>
                                        <p:cTn id="175" dur="2000"/>
                                        <p:tgtEl>
                                          <p:spTgt spid="172"/>
                                        </p:tgtEl>
                                      </p:cBhvr>
                                    </p:animEffect>
                                    <p:anim calcmode="lin" valueType="num">
                                      <p:cBhvr>
                                        <p:cTn id="176" dur="2000" fill="hold"/>
                                        <p:tgtEl>
                                          <p:spTgt spid="172"/>
                                        </p:tgtEl>
                                        <p:attrNameLst>
                                          <p:attrName>ppt_x</p:attrName>
                                        </p:attrNameLst>
                                      </p:cBhvr>
                                      <p:tavLst>
                                        <p:tav tm="0">
                                          <p:val>
                                            <p:strVal val="#ppt_x"/>
                                          </p:val>
                                        </p:tav>
                                        <p:tav tm="100000">
                                          <p:val>
                                            <p:strVal val="#ppt_x"/>
                                          </p:val>
                                        </p:tav>
                                      </p:tavLst>
                                    </p:anim>
                                    <p:anim calcmode="lin" valueType="num">
                                      <p:cBhvr>
                                        <p:cTn id="177" dur="2000" fill="hold"/>
                                        <p:tgtEl>
                                          <p:spTgt spid="172"/>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2000"/>
                                        <p:tgtEl>
                                          <p:spTgt spid="173"/>
                                        </p:tgtEl>
                                      </p:cBhvr>
                                    </p:animEffect>
                                    <p:anim calcmode="lin" valueType="num">
                                      <p:cBhvr>
                                        <p:cTn id="181" dur="2000" fill="hold"/>
                                        <p:tgtEl>
                                          <p:spTgt spid="173"/>
                                        </p:tgtEl>
                                        <p:attrNameLst>
                                          <p:attrName>ppt_x</p:attrName>
                                        </p:attrNameLst>
                                      </p:cBhvr>
                                      <p:tavLst>
                                        <p:tav tm="0">
                                          <p:val>
                                            <p:strVal val="#ppt_x"/>
                                          </p:val>
                                        </p:tav>
                                        <p:tav tm="100000">
                                          <p:val>
                                            <p:strVal val="#ppt_x"/>
                                          </p:val>
                                        </p:tav>
                                      </p:tavLst>
                                    </p:anim>
                                    <p:anim calcmode="lin" valueType="num">
                                      <p:cBhvr>
                                        <p:cTn id="182" dur="2000" fill="hold"/>
                                        <p:tgtEl>
                                          <p:spTgt spid="173"/>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174"/>
                                        </p:tgtEl>
                                        <p:attrNameLst>
                                          <p:attrName>style.visibility</p:attrName>
                                        </p:attrNameLst>
                                      </p:cBhvr>
                                      <p:to>
                                        <p:strVal val="visible"/>
                                      </p:to>
                                    </p:set>
                                    <p:animEffect transition="in" filter="fade">
                                      <p:cBhvr>
                                        <p:cTn id="185" dur="2000"/>
                                        <p:tgtEl>
                                          <p:spTgt spid="174"/>
                                        </p:tgtEl>
                                      </p:cBhvr>
                                    </p:animEffect>
                                    <p:anim calcmode="lin" valueType="num">
                                      <p:cBhvr>
                                        <p:cTn id="186" dur="2000" fill="hold"/>
                                        <p:tgtEl>
                                          <p:spTgt spid="174"/>
                                        </p:tgtEl>
                                        <p:attrNameLst>
                                          <p:attrName>ppt_x</p:attrName>
                                        </p:attrNameLst>
                                      </p:cBhvr>
                                      <p:tavLst>
                                        <p:tav tm="0">
                                          <p:val>
                                            <p:strVal val="#ppt_x"/>
                                          </p:val>
                                        </p:tav>
                                        <p:tav tm="100000">
                                          <p:val>
                                            <p:strVal val="#ppt_x"/>
                                          </p:val>
                                        </p:tav>
                                      </p:tavLst>
                                    </p:anim>
                                    <p:anim calcmode="lin" valueType="num">
                                      <p:cBhvr>
                                        <p:cTn id="187" dur="2000" fill="hold"/>
                                        <p:tgtEl>
                                          <p:spTgt spid="174"/>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175"/>
                                        </p:tgtEl>
                                        <p:attrNameLst>
                                          <p:attrName>style.visibility</p:attrName>
                                        </p:attrNameLst>
                                      </p:cBhvr>
                                      <p:to>
                                        <p:strVal val="visible"/>
                                      </p:to>
                                    </p:set>
                                    <p:animEffect transition="in" filter="fade">
                                      <p:cBhvr>
                                        <p:cTn id="190" dur="2000"/>
                                        <p:tgtEl>
                                          <p:spTgt spid="175"/>
                                        </p:tgtEl>
                                      </p:cBhvr>
                                    </p:animEffect>
                                    <p:anim calcmode="lin" valueType="num">
                                      <p:cBhvr>
                                        <p:cTn id="191" dur="2000" fill="hold"/>
                                        <p:tgtEl>
                                          <p:spTgt spid="175"/>
                                        </p:tgtEl>
                                        <p:attrNameLst>
                                          <p:attrName>ppt_x</p:attrName>
                                        </p:attrNameLst>
                                      </p:cBhvr>
                                      <p:tavLst>
                                        <p:tav tm="0">
                                          <p:val>
                                            <p:strVal val="#ppt_x"/>
                                          </p:val>
                                        </p:tav>
                                        <p:tav tm="100000">
                                          <p:val>
                                            <p:strVal val="#ppt_x"/>
                                          </p:val>
                                        </p:tav>
                                      </p:tavLst>
                                    </p:anim>
                                    <p:anim calcmode="lin" valueType="num">
                                      <p:cBhvr>
                                        <p:cTn id="192" dur="2000" fill="hold"/>
                                        <p:tgtEl>
                                          <p:spTgt spid="175"/>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176"/>
                                        </p:tgtEl>
                                        <p:attrNameLst>
                                          <p:attrName>style.visibility</p:attrName>
                                        </p:attrNameLst>
                                      </p:cBhvr>
                                      <p:to>
                                        <p:strVal val="visible"/>
                                      </p:to>
                                    </p:set>
                                    <p:animEffect transition="in" filter="fade">
                                      <p:cBhvr>
                                        <p:cTn id="195" dur="2000"/>
                                        <p:tgtEl>
                                          <p:spTgt spid="176"/>
                                        </p:tgtEl>
                                      </p:cBhvr>
                                    </p:animEffect>
                                    <p:anim calcmode="lin" valueType="num">
                                      <p:cBhvr>
                                        <p:cTn id="196" dur="2000" fill="hold"/>
                                        <p:tgtEl>
                                          <p:spTgt spid="176"/>
                                        </p:tgtEl>
                                        <p:attrNameLst>
                                          <p:attrName>ppt_x</p:attrName>
                                        </p:attrNameLst>
                                      </p:cBhvr>
                                      <p:tavLst>
                                        <p:tav tm="0">
                                          <p:val>
                                            <p:strVal val="#ppt_x"/>
                                          </p:val>
                                        </p:tav>
                                        <p:tav tm="100000">
                                          <p:val>
                                            <p:strVal val="#ppt_x"/>
                                          </p:val>
                                        </p:tav>
                                      </p:tavLst>
                                    </p:anim>
                                    <p:anim calcmode="lin" valueType="num">
                                      <p:cBhvr>
                                        <p:cTn id="197" dur="2000" fill="hold"/>
                                        <p:tgtEl>
                                          <p:spTgt spid="176"/>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77"/>
                                        </p:tgtEl>
                                        <p:attrNameLst>
                                          <p:attrName>style.visibility</p:attrName>
                                        </p:attrNameLst>
                                      </p:cBhvr>
                                      <p:to>
                                        <p:strVal val="visible"/>
                                      </p:to>
                                    </p:set>
                                    <p:animEffect transition="in" filter="fade">
                                      <p:cBhvr>
                                        <p:cTn id="200" dur="2000"/>
                                        <p:tgtEl>
                                          <p:spTgt spid="177"/>
                                        </p:tgtEl>
                                      </p:cBhvr>
                                    </p:animEffect>
                                    <p:anim calcmode="lin" valueType="num">
                                      <p:cBhvr>
                                        <p:cTn id="201" dur="2000" fill="hold"/>
                                        <p:tgtEl>
                                          <p:spTgt spid="177"/>
                                        </p:tgtEl>
                                        <p:attrNameLst>
                                          <p:attrName>ppt_x</p:attrName>
                                        </p:attrNameLst>
                                      </p:cBhvr>
                                      <p:tavLst>
                                        <p:tav tm="0">
                                          <p:val>
                                            <p:strVal val="#ppt_x"/>
                                          </p:val>
                                        </p:tav>
                                        <p:tav tm="100000">
                                          <p:val>
                                            <p:strVal val="#ppt_x"/>
                                          </p:val>
                                        </p:tav>
                                      </p:tavLst>
                                    </p:anim>
                                    <p:anim calcmode="lin" valueType="num">
                                      <p:cBhvr>
                                        <p:cTn id="202" dur="2000" fill="hold"/>
                                        <p:tgtEl>
                                          <p:spTgt spid="177"/>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178"/>
                                        </p:tgtEl>
                                        <p:attrNameLst>
                                          <p:attrName>style.visibility</p:attrName>
                                        </p:attrNameLst>
                                      </p:cBhvr>
                                      <p:to>
                                        <p:strVal val="visible"/>
                                      </p:to>
                                    </p:set>
                                    <p:animEffect transition="in" filter="fade">
                                      <p:cBhvr>
                                        <p:cTn id="205" dur="2000"/>
                                        <p:tgtEl>
                                          <p:spTgt spid="178"/>
                                        </p:tgtEl>
                                      </p:cBhvr>
                                    </p:animEffect>
                                    <p:anim calcmode="lin" valueType="num">
                                      <p:cBhvr>
                                        <p:cTn id="206" dur="2000" fill="hold"/>
                                        <p:tgtEl>
                                          <p:spTgt spid="178"/>
                                        </p:tgtEl>
                                        <p:attrNameLst>
                                          <p:attrName>ppt_x</p:attrName>
                                        </p:attrNameLst>
                                      </p:cBhvr>
                                      <p:tavLst>
                                        <p:tav tm="0">
                                          <p:val>
                                            <p:strVal val="#ppt_x"/>
                                          </p:val>
                                        </p:tav>
                                        <p:tav tm="100000">
                                          <p:val>
                                            <p:strVal val="#ppt_x"/>
                                          </p:val>
                                        </p:tav>
                                      </p:tavLst>
                                    </p:anim>
                                    <p:anim calcmode="lin" valueType="num">
                                      <p:cBhvr>
                                        <p:cTn id="207" dur="2000" fill="hold"/>
                                        <p:tgtEl>
                                          <p:spTgt spid="178"/>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179"/>
                                        </p:tgtEl>
                                        <p:attrNameLst>
                                          <p:attrName>style.visibility</p:attrName>
                                        </p:attrNameLst>
                                      </p:cBhvr>
                                      <p:to>
                                        <p:strVal val="visible"/>
                                      </p:to>
                                    </p:set>
                                    <p:animEffect transition="in" filter="fade">
                                      <p:cBhvr>
                                        <p:cTn id="210" dur="2000"/>
                                        <p:tgtEl>
                                          <p:spTgt spid="179"/>
                                        </p:tgtEl>
                                      </p:cBhvr>
                                    </p:animEffect>
                                    <p:anim calcmode="lin" valueType="num">
                                      <p:cBhvr>
                                        <p:cTn id="211" dur="2000" fill="hold"/>
                                        <p:tgtEl>
                                          <p:spTgt spid="179"/>
                                        </p:tgtEl>
                                        <p:attrNameLst>
                                          <p:attrName>ppt_x</p:attrName>
                                        </p:attrNameLst>
                                      </p:cBhvr>
                                      <p:tavLst>
                                        <p:tav tm="0">
                                          <p:val>
                                            <p:strVal val="#ppt_x"/>
                                          </p:val>
                                        </p:tav>
                                        <p:tav tm="100000">
                                          <p:val>
                                            <p:strVal val="#ppt_x"/>
                                          </p:val>
                                        </p:tav>
                                      </p:tavLst>
                                    </p:anim>
                                    <p:anim calcmode="lin" valueType="num">
                                      <p:cBhvr>
                                        <p:cTn id="212" dur="2000" fill="hold"/>
                                        <p:tgtEl>
                                          <p:spTgt spid="179"/>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180"/>
                                        </p:tgtEl>
                                        <p:attrNameLst>
                                          <p:attrName>style.visibility</p:attrName>
                                        </p:attrNameLst>
                                      </p:cBhvr>
                                      <p:to>
                                        <p:strVal val="visible"/>
                                      </p:to>
                                    </p:set>
                                    <p:animEffect transition="in" filter="fade">
                                      <p:cBhvr>
                                        <p:cTn id="215" dur="2000"/>
                                        <p:tgtEl>
                                          <p:spTgt spid="180"/>
                                        </p:tgtEl>
                                      </p:cBhvr>
                                    </p:animEffect>
                                    <p:anim calcmode="lin" valueType="num">
                                      <p:cBhvr>
                                        <p:cTn id="216" dur="2000" fill="hold"/>
                                        <p:tgtEl>
                                          <p:spTgt spid="180"/>
                                        </p:tgtEl>
                                        <p:attrNameLst>
                                          <p:attrName>ppt_x</p:attrName>
                                        </p:attrNameLst>
                                      </p:cBhvr>
                                      <p:tavLst>
                                        <p:tav tm="0">
                                          <p:val>
                                            <p:strVal val="#ppt_x"/>
                                          </p:val>
                                        </p:tav>
                                        <p:tav tm="100000">
                                          <p:val>
                                            <p:strVal val="#ppt_x"/>
                                          </p:val>
                                        </p:tav>
                                      </p:tavLst>
                                    </p:anim>
                                    <p:anim calcmode="lin" valueType="num">
                                      <p:cBhvr>
                                        <p:cTn id="217" dur="2000" fill="hold"/>
                                        <p:tgtEl>
                                          <p:spTgt spid="180"/>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0"/>
                                  </p:stCondLst>
                                  <p:childTnLst>
                                    <p:set>
                                      <p:cBhvr>
                                        <p:cTn id="219" dur="1" fill="hold">
                                          <p:stCondLst>
                                            <p:cond delay="0"/>
                                          </p:stCondLst>
                                        </p:cTn>
                                        <p:tgtEl>
                                          <p:spTgt spid="181"/>
                                        </p:tgtEl>
                                        <p:attrNameLst>
                                          <p:attrName>style.visibility</p:attrName>
                                        </p:attrNameLst>
                                      </p:cBhvr>
                                      <p:to>
                                        <p:strVal val="visible"/>
                                      </p:to>
                                    </p:set>
                                    <p:animEffect transition="in" filter="fade">
                                      <p:cBhvr>
                                        <p:cTn id="220" dur="2000"/>
                                        <p:tgtEl>
                                          <p:spTgt spid="181"/>
                                        </p:tgtEl>
                                      </p:cBhvr>
                                    </p:animEffect>
                                    <p:anim calcmode="lin" valueType="num">
                                      <p:cBhvr>
                                        <p:cTn id="221" dur="2000" fill="hold"/>
                                        <p:tgtEl>
                                          <p:spTgt spid="181"/>
                                        </p:tgtEl>
                                        <p:attrNameLst>
                                          <p:attrName>ppt_x</p:attrName>
                                        </p:attrNameLst>
                                      </p:cBhvr>
                                      <p:tavLst>
                                        <p:tav tm="0">
                                          <p:val>
                                            <p:strVal val="#ppt_x"/>
                                          </p:val>
                                        </p:tav>
                                        <p:tav tm="100000">
                                          <p:val>
                                            <p:strVal val="#ppt_x"/>
                                          </p:val>
                                        </p:tav>
                                      </p:tavLst>
                                    </p:anim>
                                    <p:anim calcmode="lin" valueType="num">
                                      <p:cBhvr>
                                        <p:cTn id="222" dur="2000" fill="hold"/>
                                        <p:tgtEl>
                                          <p:spTgt spid="181"/>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0"/>
                                  </p:stCondLst>
                                  <p:childTnLst>
                                    <p:set>
                                      <p:cBhvr>
                                        <p:cTn id="224" dur="1" fill="hold">
                                          <p:stCondLst>
                                            <p:cond delay="0"/>
                                          </p:stCondLst>
                                        </p:cTn>
                                        <p:tgtEl>
                                          <p:spTgt spid="182"/>
                                        </p:tgtEl>
                                        <p:attrNameLst>
                                          <p:attrName>style.visibility</p:attrName>
                                        </p:attrNameLst>
                                      </p:cBhvr>
                                      <p:to>
                                        <p:strVal val="visible"/>
                                      </p:to>
                                    </p:set>
                                    <p:animEffect transition="in" filter="fade">
                                      <p:cBhvr>
                                        <p:cTn id="225" dur="2000"/>
                                        <p:tgtEl>
                                          <p:spTgt spid="182"/>
                                        </p:tgtEl>
                                      </p:cBhvr>
                                    </p:animEffect>
                                    <p:anim calcmode="lin" valueType="num">
                                      <p:cBhvr>
                                        <p:cTn id="226" dur="2000" fill="hold"/>
                                        <p:tgtEl>
                                          <p:spTgt spid="182"/>
                                        </p:tgtEl>
                                        <p:attrNameLst>
                                          <p:attrName>ppt_x</p:attrName>
                                        </p:attrNameLst>
                                      </p:cBhvr>
                                      <p:tavLst>
                                        <p:tav tm="0">
                                          <p:val>
                                            <p:strVal val="#ppt_x"/>
                                          </p:val>
                                        </p:tav>
                                        <p:tav tm="100000">
                                          <p:val>
                                            <p:strVal val="#ppt_x"/>
                                          </p:val>
                                        </p:tav>
                                      </p:tavLst>
                                    </p:anim>
                                    <p:anim calcmode="lin" valueType="num">
                                      <p:cBhvr>
                                        <p:cTn id="227" dur="2000" fill="hold"/>
                                        <p:tgtEl>
                                          <p:spTgt spid="182"/>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183"/>
                                        </p:tgtEl>
                                        <p:attrNameLst>
                                          <p:attrName>style.visibility</p:attrName>
                                        </p:attrNameLst>
                                      </p:cBhvr>
                                      <p:to>
                                        <p:strVal val="visible"/>
                                      </p:to>
                                    </p:set>
                                    <p:animEffect transition="in" filter="fade">
                                      <p:cBhvr>
                                        <p:cTn id="230" dur="2000"/>
                                        <p:tgtEl>
                                          <p:spTgt spid="183"/>
                                        </p:tgtEl>
                                      </p:cBhvr>
                                    </p:animEffect>
                                    <p:anim calcmode="lin" valueType="num">
                                      <p:cBhvr>
                                        <p:cTn id="231" dur="2000" fill="hold"/>
                                        <p:tgtEl>
                                          <p:spTgt spid="183"/>
                                        </p:tgtEl>
                                        <p:attrNameLst>
                                          <p:attrName>ppt_x</p:attrName>
                                        </p:attrNameLst>
                                      </p:cBhvr>
                                      <p:tavLst>
                                        <p:tav tm="0">
                                          <p:val>
                                            <p:strVal val="#ppt_x"/>
                                          </p:val>
                                        </p:tav>
                                        <p:tav tm="100000">
                                          <p:val>
                                            <p:strVal val="#ppt_x"/>
                                          </p:val>
                                        </p:tav>
                                      </p:tavLst>
                                    </p:anim>
                                    <p:anim calcmode="lin" valueType="num">
                                      <p:cBhvr>
                                        <p:cTn id="232" dur="2000" fill="hold"/>
                                        <p:tgtEl>
                                          <p:spTgt spid="183"/>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184"/>
                                        </p:tgtEl>
                                        <p:attrNameLst>
                                          <p:attrName>style.visibility</p:attrName>
                                        </p:attrNameLst>
                                      </p:cBhvr>
                                      <p:to>
                                        <p:strVal val="visible"/>
                                      </p:to>
                                    </p:set>
                                    <p:animEffect transition="in" filter="fade">
                                      <p:cBhvr>
                                        <p:cTn id="235" dur="2000"/>
                                        <p:tgtEl>
                                          <p:spTgt spid="184"/>
                                        </p:tgtEl>
                                      </p:cBhvr>
                                    </p:animEffect>
                                    <p:anim calcmode="lin" valueType="num">
                                      <p:cBhvr>
                                        <p:cTn id="236" dur="2000" fill="hold"/>
                                        <p:tgtEl>
                                          <p:spTgt spid="184"/>
                                        </p:tgtEl>
                                        <p:attrNameLst>
                                          <p:attrName>ppt_x</p:attrName>
                                        </p:attrNameLst>
                                      </p:cBhvr>
                                      <p:tavLst>
                                        <p:tav tm="0">
                                          <p:val>
                                            <p:strVal val="#ppt_x"/>
                                          </p:val>
                                        </p:tav>
                                        <p:tav tm="100000">
                                          <p:val>
                                            <p:strVal val="#ppt_x"/>
                                          </p:val>
                                        </p:tav>
                                      </p:tavLst>
                                    </p:anim>
                                    <p:anim calcmode="lin" valueType="num">
                                      <p:cBhvr>
                                        <p:cTn id="237" dur="2000" fill="hold"/>
                                        <p:tgtEl>
                                          <p:spTgt spid="184"/>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85"/>
                                        </p:tgtEl>
                                        <p:attrNameLst>
                                          <p:attrName>style.visibility</p:attrName>
                                        </p:attrNameLst>
                                      </p:cBhvr>
                                      <p:to>
                                        <p:strVal val="visible"/>
                                      </p:to>
                                    </p:set>
                                    <p:animEffect transition="in" filter="fade">
                                      <p:cBhvr>
                                        <p:cTn id="240" dur="2000"/>
                                        <p:tgtEl>
                                          <p:spTgt spid="185"/>
                                        </p:tgtEl>
                                      </p:cBhvr>
                                    </p:animEffect>
                                    <p:anim calcmode="lin" valueType="num">
                                      <p:cBhvr>
                                        <p:cTn id="241" dur="2000" fill="hold"/>
                                        <p:tgtEl>
                                          <p:spTgt spid="185"/>
                                        </p:tgtEl>
                                        <p:attrNameLst>
                                          <p:attrName>ppt_x</p:attrName>
                                        </p:attrNameLst>
                                      </p:cBhvr>
                                      <p:tavLst>
                                        <p:tav tm="0">
                                          <p:val>
                                            <p:strVal val="#ppt_x"/>
                                          </p:val>
                                        </p:tav>
                                        <p:tav tm="100000">
                                          <p:val>
                                            <p:strVal val="#ppt_x"/>
                                          </p:val>
                                        </p:tav>
                                      </p:tavLst>
                                    </p:anim>
                                    <p:anim calcmode="lin" valueType="num">
                                      <p:cBhvr>
                                        <p:cTn id="242" dur="2000" fill="hold"/>
                                        <p:tgtEl>
                                          <p:spTgt spid="185"/>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186"/>
                                        </p:tgtEl>
                                        <p:attrNameLst>
                                          <p:attrName>style.visibility</p:attrName>
                                        </p:attrNameLst>
                                      </p:cBhvr>
                                      <p:to>
                                        <p:strVal val="visible"/>
                                      </p:to>
                                    </p:set>
                                    <p:animEffect transition="in" filter="fade">
                                      <p:cBhvr>
                                        <p:cTn id="245" dur="2000"/>
                                        <p:tgtEl>
                                          <p:spTgt spid="186"/>
                                        </p:tgtEl>
                                      </p:cBhvr>
                                    </p:animEffect>
                                    <p:anim calcmode="lin" valueType="num">
                                      <p:cBhvr>
                                        <p:cTn id="246" dur="2000" fill="hold"/>
                                        <p:tgtEl>
                                          <p:spTgt spid="186"/>
                                        </p:tgtEl>
                                        <p:attrNameLst>
                                          <p:attrName>ppt_x</p:attrName>
                                        </p:attrNameLst>
                                      </p:cBhvr>
                                      <p:tavLst>
                                        <p:tav tm="0">
                                          <p:val>
                                            <p:strVal val="#ppt_x"/>
                                          </p:val>
                                        </p:tav>
                                        <p:tav tm="100000">
                                          <p:val>
                                            <p:strVal val="#ppt_x"/>
                                          </p:val>
                                        </p:tav>
                                      </p:tavLst>
                                    </p:anim>
                                    <p:anim calcmode="lin" valueType="num">
                                      <p:cBhvr>
                                        <p:cTn id="247" dur="2000" fill="hold"/>
                                        <p:tgtEl>
                                          <p:spTgt spid="186"/>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187"/>
                                        </p:tgtEl>
                                        <p:attrNameLst>
                                          <p:attrName>style.visibility</p:attrName>
                                        </p:attrNameLst>
                                      </p:cBhvr>
                                      <p:to>
                                        <p:strVal val="visible"/>
                                      </p:to>
                                    </p:set>
                                    <p:animEffect transition="in" filter="fade">
                                      <p:cBhvr>
                                        <p:cTn id="250" dur="2000"/>
                                        <p:tgtEl>
                                          <p:spTgt spid="187"/>
                                        </p:tgtEl>
                                      </p:cBhvr>
                                    </p:animEffect>
                                    <p:anim calcmode="lin" valueType="num">
                                      <p:cBhvr>
                                        <p:cTn id="251" dur="2000" fill="hold"/>
                                        <p:tgtEl>
                                          <p:spTgt spid="187"/>
                                        </p:tgtEl>
                                        <p:attrNameLst>
                                          <p:attrName>ppt_x</p:attrName>
                                        </p:attrNameLst>
                                      </p:cBhvr>
                                      <p:tavLst>
                                        <p:tav tm="0">
                                          <p:val>
                                            <p:strVal val="#ppt_x"/>
                                          </p:val>
                                        </p:tav>
                                        <p:tav tm="100000">
                                          <p:val>
                                            <p:strVal val="#ppt_x"/>
                                          </p:val>
                                        </p:tav>
                                      </p:tavLst>
                                    </p:anim>
                                    <p:anim calcmode="lin" valueType="num">
                                      <p:cBhvr>
                                        <p:cTn id="252" dur="2000" fill="hold"/>
                                        <p:tgtEl>
                                          <p:spTgt spid="187"/>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0"/>
                                  </p:stCondLst>
                                  <p:childTnLst>
                                    <p:set>
                                      <p:cBhvr>
                                        <p:cTn id="254" dur="1" fill="hold">
                                          <p:stCondLst>
                                            <p:cond delay="0"/>
                                          </p:stCondLst>
                                        </p:cTn>
                                        <p:tgtEl>
                                          <p:spTgt spid="188"/>
                                        </p:tgtEl>
                                        <p:attrNameLst>
                                          <p:attrName>style.visibility</p:attrName>
                                        </p:attrNameLst>
                                      </p:cBhvr>
                                      <p:to>
                                        <p:strVal val="visible"/>
                                      </p:to>
                                    </p:set>
                                    <p:animEffect transition="in" filter="fade">
                                      <p:cBhvr>
                                        <p:cTn id="255" dur="2000"/>
                                        <p:tgtEl>
                                          <p:spTgt spid="188"/>
                                        </p:tgtEl>
                                      </p:cBhvr>
                                    </p:animEffect>
                                    <p:anim calcmode="lin" valueType="num">
                                      <p:cBhvr>
                                        <p:cTn id="256" dur="2000" fill="hold"/>
                                        <p:tgtEl>
                                          <p:spTgt spid="188"/>
                                        </p:tgtEl>
                                        <p:attrNameLst>
                                          <p:attrName>ppt_x</p:attrName>
                                        </p:attrNameLst>
                                      </p:cBhvr>
                                      <p:tavLst>
                                        <p:tav tm="0">
                                          <p:val>
                                            <p:strVal val="#ppt_x"/>
                                          </p:val>
                                        </p:tav>
                                        <p:tav tm="100000">
                                          <p:val>
                                            <p:strVal val="#ppt_x"/>
                                          </p:val>
                                        </p:tav>
                                      </p:tavLst>
                                    </p:anim>
                                    <p:anim calcmode="lin" valueType="num">
                                      <p:cBhvr>
                                        <p:cTn id="257" dur="2000" fill="hold"/>
                                        <p:tgtEl>
                                          <p:spTgt spid="188"/>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189"/>
                                        </p:tgtEl>
                                        <p:attrNameLst>
                                          <p:attrName>style.visibility</p:attrName>
                                        </p:attrNameLst>
                                      </p:cBhvr>
                                      <p:to>
                                        <p:strVal val="visible"/>
                                      </p:to>
                                    </p:set>
                                    <p:animEffect transition="in" filter="fade">
                                      <p:cBhvr>
                                        <p:cTn id="260" dur="2000"/>
                                        <p:tgtEl>
                                          <p:spTgt spid="189"/>
                                        </p:tgtEl>
                                      </p:cBhvr>
                                    </p:animEffect>
                                    <p:anim calcmode="lin" valueType="num">
                                      <p:cBhvr>
                                        <p:cTn id="261" dur="2000" fill="hold"/>
                                        <p:tgtEl>
                                          <p:spTgt spid="189"/>
                                        </p:tgtEl>
                                        <p:attrNameLst>
                                          <p:attrName>ppt_x</p:attrName>
                                        </p:attrNameLst>
                                      </p:cBhvr>
                                      <p:tavLst>
                                        <p:tav tm="0">
                                          <p:val>
                                            <p:strVal val="#ppt_x"/>
                                          </p:val>
                                        </p:tav>
                                        <p:tav tm="100000">
                                          <p:val>
                                            <p:strVal val="#ppt_x"/>
                                          </p:val>
                                        </p:tav>
                                      </p:tavLst>
                                    </p:anim>
                                    <p:anim calcmode="lin" valueType="num">
                                      <p:cBhvr>
                                        <p:cTn id="262" dur="2000" fill="hold"/>
                                        <p:tgtEl>
                                          <p:spTgt spid="189"/>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190"/>
                                        </p:tgtEl>
                                        <p:attrNameLst>
                                          <p:attrName>style.visibility</p:attrName>
                                        </p:attrNameLst>
                                      </p:cBhvr>
                                      <p:to>
                                        <p:strVal val="visible"/>
                                      </p:to>
                                    </p:set>
                                    <p:animEffect transition="in" filter="fade">
                                      <p:cBhvr>
                                        <p:cTn id="265" dur="2000"/>
                                        <p:tgtEl>
                                          <p:spTgt spid="190"/>
                                        </p:tgtEl>
                                      </p:cBhvr>
                                    </p:animEffect>
                                    <p:anim calcmode="lin" valueType="num">
                                      <p:cBhvr>
                                        <p:cTn id="266" dur="2000" fill="hold"/>
                                        <p:tgtEl>
                                          <p:spTgt spid="190"/>
                                        </p:tgtEl>
                                        <p:attrNameLst>
                                          <p:attrName>ppt_x</p:attrName>
                                        </p:attrNameLst>
                                      </p:cBhvr>
                                      <p:tavLst>
                                        <p:tav tm="0">
                                          <p:val>
                                            <p:strVal val="#ppt_x"/>
                                          </p:val>
                                        </p:tav>
                                        <p:tav tm="100000">
                                          <p:val>
                                            <p:strVal val="#ppt_x"/>
                                          </p:val>
                                        </p:tav>
                                      </p:tavLst>
                                    </p:anim>
                                    <p:anim calcmode="lin" valueType="num">
                                      <p:cBhvr>
                                        <p:cTn id="267" dur="2000" fill="hold"/>
                                        <p:tgtEl>
                                          <p:spTgt spid="190"/>
                                        </p:tgtEl>
                                        <p:attrNameLst>
                                          <p:attrName>ppt_y</p:attrName>
                                        </p:attrNameLst>
                                      </p:cBhvr>
                                      <p:tavLst>
                                        <p:tav tm="0">
                                          <p:val>
                                            <p:strVal val="#ppt_y+.1"/>
                                          </p:val>
                                        </p:tav>
                                        <p:tav tm="100000">
                                          <p:val>
                                            <p:strVal val="#ppt_y"/>
                                          </p:val>
                                        </p:tav>
                                      </p:tavLst>
                                    </p:anim>
                                  </p:childTnLst>
                                </p:cTn>
                              </p:par>
                              <p:par>
                                <p:cTn id="268" presetID="42" presetClass="entr" presetSubtype="0" fill="hold" grpId="0" nodeType="withEffect">
                                  <p:stCondLst>
                                    <p:cond delay="0"/>
                                  </p:stCondLst>
                                  <p:childTnLst>
                                    <p:set>
                                      <p:cBhvr>
                                        <p:cTn id="269" dur="1" fill="hold">
                                          <p:stCondLst>
                                            <p:cond delay="0"/>
                                          </p:stCondLst>
                                        </p:cTn>
                                        <p:tgtEl>
                                          <p:spTgt spid="191"/>
                                        </p:tgtEl>
                                        <p:attrNameLst>
                                          <p:attrName>style.visibility</p:attrName>
                                        </p:attrNameLst>
                                      </p:cBhvr>
                                      <p:to>
                                        <p:strVal val="visible"/>
                                      </p:to>
                                    </p:set>
                                    <p:animEffect transition="in" filter="fade">
                                      <p:cBhvr>
                                        <p:cTn id="270" dur="2000"/>
                                        <p:tgtEl>
                                          <p:spTgt spid="191"/>
                                        </p:tgtEl>
                                      </p:cBhvr>
                                    </p:animEffect>
                                    <p:anim calcmode="lin" valueType="num">
                                      <p:cBhvr>
                                        <p:cTn id="271" dur="2000" fill="hold"/>
                                        <p:tgtEl>
                                          <p:spTgt spid="191"/>
                                        </p:tgtEl>
                                        <p:attrNameLst>
                                          <p:attrName>ppt_x</p:attrName>
                                        </p:attrNameLst>
                                      </p:cBhvr>
                                      <p:tavLst>
                                        <p:tav tm="0">
                                          <p:val>
                                            <p:strVal val="#ppt_x"/>
                                          </p:val>
                                        </p:tav>
                                        <p:tav tm="100000">
                                          <p:val>
                                            <p:strVal val="#ppt_x"/>
                                          </p:val>
                                        </p:tav>
                                      </p:tavLst>
                                    </p:anim>
                                    <p:anim calcmode="lin" valueType="num">
                                      <p:cBhvr>
                                        <p:cTn id="272" dur="2000" fill="hold"/>
                                        <p:tgtEl>
                                          <p:spTgt spid="191"/>
                                        </p:tgtEl>
                                        <p:attrNameLst>
                                          <p:attrName>ppt_y</p:attrName>
                                        </p:attrNameLst>
                                      </p:cBhvr>
                                      <p:tavLst>
                                        <p:tav tm="0">
                                          <p:val>
                                            <p:strVal val="#ppt_y+.1"/>
                                          </p:val>
                                        </p:tav>
                                        <p:tav tm="100000">
                                          <p:val>
                                            <p:strVal val="#ppt_y"/>
                                          </p:val>
                                        </p:tav>
                                      </p:tavLst>
                                    </p:anim>
                                  </p:childTnLst>
                                </p:cTn>
                              </p:par>
                              <p:par>
                                <p:cTn id="273" presetID="42" presetClass="entr" presetSubtype="0" fill="hold" grpId="0" nodeType="withEffect">
                                  <p:stCondLst>
                                    <p:cond delay="0"/>
                                  </p:stCondLst>
                                  <p:childTnLst>
                                    <p:set>
                                      <p:cBhvr>
                                        <p:cTn id="274" dur="1" fill="hold">
                                          <p:stCondLst>
                                            <p:cond delay="0"/>
                                          </p:stCondLst>
                                        </p:cTn>
                                        <p:tgtEl>
                                          <p:spTgt spid="192"/>
                                        </p:tgtEl>
                                        <p:attrNameLst>
                                          <p:attrName>style.visibility</p:attrName>
                                        </p:attrNameLst>
                                      </p:cBhvr>
                                      <p:to>
                                        <p:strVal val="visible"/>
                                      </p:to>
                                    </p:set>
                                    <p:animEffect transition="in" filter="fade">
                                      <p:cBhvr>
                                        <p:cTn id="275" dur="2000"/>
                                        <p:tgtEl>
                                          <p:spTgt spid="192"/>
                                        </p:tgtEl>
                                      </p:cBhvr>
                                    </p:animEffect>
                                    <p:anim calcmode="lin" valueType="num">
                                      <p:cBhvr>
                                        <p:cTn id="276" dur="2000" fill="hold"/>
                                        <p:tgtEl>
                                          <p:spTgt spid="192"/>
                                        </p:tgtEl>
                                        <p:attrNameLst>
                                          <p:attrName>ppt_x</p:attrName>
                                        </p:attrNameLst>
                                      </p:cBhvr>
                                      <p:tavLst>
                                        <p:tav tm="0">
                                          <p:val>
                                            <p:strVal val="#ppt_x"/>
                                          </p:val>
                                        </p:tav>
                                        <p:tav tm="100000">
                                          <p:val>
                                            <p:strVal val="#ppt_x"/>
                                          </p:val>
                                        </p:tav>
                                      </p:tavLst>
                                    </p:anim>
                                    <p:anim calcmode="lin" valueType="num">
                                      <p:cBhvr>
                                        <p:cTn id="277" dur="2000" fill="hold"/>
                                        <p:tgtEl>
                                          <p:spTgt spid="192"/>
                                        </p:tgtEl>
                                        <p:attrNameLst>
                                          <p:attrName>ppt_y</p:attrName>
                                        </p:attrNameLst>
                                      </p:cBhvr>
                                      <p:tavLst>
                                        <p:tav tm="0">
                                          <p:val>
                                            <p:strVal val="#ppt_y+.1"/>
                                          </p:val>
                                        </p:tav>
                                        <p:tav tm="100000">
                                          <p:val>
                                            <p:strVal val="#ppt_y"/>
                                          </p:val>
                                        </p:tav>
                                      </p:tavLst>
                                    </p:anim>
                                  </p:childTnLst>
                                </p:cTn>
                              </p:par>
                              <p:par>
                                <p:cTn id="278" presetID="42" presetClass="entr" presetSubtype="0" fill="hold" grpId="0" nodeType="withEffect">
                                  <p:stCondLst>
                                    <p:cond delay="0"/>
                                  </p:stCondLst>
                                  <p:childTnLst>
                                    <p:set>
                                      <p:cBhvr>
                                        <p:cTn id="279" dur="1" fill="hold">
                                          <p:stCondLst>
                                            <p:cond delay="0"/>
                                          </p:stCondLst>
                                        </p:cTn>
                                        <p:tgtEl>
                                          <p:spTgt spid="193"/>
                                        </p:tgtEl>
                                        <p:attrNameLst>
                                          <p:attrName>style.visibility</p:attrName>
                                        </p:attrNameLst>
                                      </p:cBhvr>
                                      <p:to>
                                        <p:strVal val="visible"/>
                                      </p:to>
                                    </p:set>
                                    <p:animEffect transition="in" filter="fade">
                                      <p:cBhvr>
                                        <p:cTn id="280" dur="2000"/>
                                        <p:tgtEl>
                                          <p:spTgt spid="193"/>
                                        </p:tgtEl>
                                      </p:cBhvr>
                                    </p:animEffect>
                                    <p:anim calcmode="lin" valueType="num">
                                      <p:cBhvr>
                                        <p:cTn id="281" dur="2000" fill="hold"/>
                                        <p:tgtEl>
                                          <p:spTgt spid="193"/>
                                        </p:tgtEl>
                                        <p:attrNameLst>
                                          <p:attrName>ppt_x</p:attrName>
                                        </p:attrNameLst>
                                      </p:cBhvr>
                                      <p:tavLst>
                                        <p:tav tm="0">
                                          <p:val>
                                            <p:strVal val="#ppt_x"/>
                                          </p:val>
                                        </p:tav>
                                        <p:tav tm="100000">
                                          <p:val>
                                            <p:strVal val="#ppt_x"/>
                                          </p:val>
                                        </p:tav>
                                      </p:tavLst>
                                    </p:anim>
                                    <p:anim calcmode="lin" valueType="num">
                                      <p:cBhvr>
                                        <p:cTn id="282" dur="2000" fill="hold"/>
                                        <p:tgtEl>
                                          <p:spTgt spid="193"/>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194"/>
                                        </p:tgtEl>
                                        <p:attrNameLst>
                                          <p:attrName>style.visibility</p:attrName>
                                        </p:attrNameLst>
                                      </p:cBhvr>
                                      <p:to>
                                        <p:strVal val="visible"/>
                                      </p:to>
                                    </p:set>
                                    <p:animEffect transition="in" filter="fade">
                                      <p:cBhvr>
                                        <p:cTn id="285" dur="2000"/>
                                        <p:tgtEl>
                                          <p:spTgt spid="194"/>
                                        </p:tgtEl>
                                      </p:cBhvr>
                                    </p:animEffect>
                                    <p:anim calcmode="lin" valueType="num">
                                      <p:cBhvr>
                                        <p:cTn id="286" dur="2000" fill="hold"/>
                                        <p:tgtEl>
                                          <p:spTgt spid="194"/>
                                        </p:tgtEl>
                                        <p:attrNameLst>
                                          <p:attrName>ppt_x</p:attrName>
                                        </p:attrNameLst>
                                      </p:cBhvr>
                                      <p:tavLst>
                                        <p:tav tm="0">
                                          <p:val>
                                            <p:strVal val="#ppt_x"/>
                                          </p:val>
                                        </p:tav>
                                        <p:tav tm="100000">
                                          <p:val>
                                            <p:strVal val="#ppt_x"/>
                                          </p:val>
                                        </p:tav>
                                      </p:tavLst>
                                    </p:anim>
                                    <p:anim calcmode="lin" valueType="num">
                                      <p:cBhvr>
                                        <p:cTn id="287" dur="2000" fill="hold"/>
                                        <p:tgtEl>
                                          <p:spTgt spid="194"/>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195"/>
                                        </p:tgtEl>
                                        <p:attrNameLst>
                                          <p:attrName>style.visibility</p:attrName>
                                        </p:attrNameLst>
                                      </p:cBhvr>
                                      <p:to>
                                        <p:strVal val="visible"/>
                                      </p:to>
                                    </p:set>
                                    <p:animEffect transition="in" filter="fade">
                                      <p:cBhvr>
                                        <p:cTn id="290" dur="2000"/>
                                        <p:tgtEl>
                                          <p:spTgt spid="195"/>
                                        </p:tgtEl>
                                      </p:cBhvr>
                                    </p:animEffect>
                                    <p:anim calcmode="lin" valueType="num">
                                      <p:cBhvr>
                                        <p:cTn id="291" dur="2000" fill="hold"/>
                                        <p:tgtEl>
                                          <p:spTgt spid="195"/>
                                        </p:tgtEl>
                                        <p:attrNameLst>
                                          <p:attrName>ppt_x</p:attrName>
                                        </p:attrNameLst>
                                      </p:cBhvr>
                                      <p:tavLst>
                                        <p:tav tm="0">
                                          <p:val>
                                            <p:strVal val="#ppt_x"/>
                                          </p:val>
                                        </p:tav>
                                        <p:tav tm="100000">
                                          <p:val>
                                            <p:strVal val="#ppt_x"/>
                                          </p:val>
                                        </p:tav>
                                      </p:tavLst>
                                    </p:anim>
                                    <p:anim calcmode="lin" valueType="num">
                                      <p:cBhvr>
                                        <p:cTn id="292" dur="2000" fill="hold"/>
                                        <p:tgtEl>
                                          <p:spTgt spid="195"/>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96"/>
                                        </p:tgtEl>
                                        <p:attrNameLst>
                                          <p:attrName>style.visibility</p:attrName>
                                        </p:attrNameLst>
                                      </p:cBhvr>
                                      <p:to>
                                        <p:strVal val="visible"/>
                                      </p:to>
                                    </p:set>
                                    <p:animEffect transition="in" filter="fade">
                                      <p:cBhvr>
                                        <p:cTn id="295" dur="2000"/>
                                        <p:tgtEl>
                                          <p:spTgt spid="196"/>
                                        </p:tgtEl>
                                      </p:cBhvr>
                                    </p:animEffect>
                                    <p:anim calcmode="lin" valueType="num">
                                      <p:cBhvr>
                                        <p:cTn id="296" dur="2000" fill="hold"/>
                                        <p:tgtEl>
                                          <p:spTgt spid="196"/>
                                        </p:tgtEl>
                                        <p:attrNameLst>
                                          <p:attrName>ppt_x</p:attrName>
                                        </p:attrNameLst>
                                      </p:cBhvr>
                                      <p:tavLst>
                                        <p:tav tm="0">
                                          <p:val>
                                            <p:strVal val="#ppt_x"/>
                                          </p:val>
                                        </p:tav>
                                        <p:tav tm="100000">
                                          <p:val>
                                            <p:strVal val="#ppt_x"/>
                                          </p:val>
                                        </p:tav>
                                      </p:tavLst>
                                    </p:anim>
                                    <p:anim calcmode="lin" valueType="num">
                                      <p:cBhvr>
                                        <p:cTn id="297" dur="2000" fill="hold"/>
                                        <p:tgtEl>
                                          <p:spTgt spid="196"/>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197"/>
                                        </p:tgtEl>
                                        <p:attrNameLst>
                                          <p:attrName>style.visibility</p:attrName>
                                        </p:attrNameLst>
                                      </p:cBhvr>
                                      <p:to>
                                        <p:strVal val="visible"/>
                                      </p:to>
                                    </p:set>
                                    <p:animEffect transition="in" filter="fade">
                                      <p:cBhvr>
                                        <p:cTn id="300" dur="2000"/>
                                        <p:tgtEl>
                                          <p:spTgt spid="197"/>
                                        </p:tgtEl>
                                      </p:cBhvr>
                                    </p:animEffect>
                                    <p:anim calcmode="lin" valueType="num">
                                      <p:cBhvr>
                                        <p:cTn id="301" dur="2000" fill="hold"/>
                                        <p:tgtEl>
                                          <p:spTgt spid="197"/>
                                        </p:tgtEl>
                                        <p:attrNameLst>
                                          <p:attrName>ppt_x</p:attrName>
                                        </p:attrNameLst>
                                      </p:cBhvr>
                                      <p:tavLst>
                                        <p:tav tm="0">
                                          <p:val>
                                            <p:strVal val="#ppt_x"/>
                                          </p:val>
                                        </p:tav>
                                        <p:tav tm="100000">
                                          <p:val>
                                            <p:strVal val="#ppt_x"/>
                                          </p:val>
                                        </p:tav>
                                      </p:tavLst>
                                    </p:anim>
                                    <p:anim calcmode="lin" valueType="num">
                                      <p:cBhvr>
                                        <p:cTn id="302" dur="2000" fill="hold"/>
                                        <p:tgtEl>
                                          <p:spTgt spid="197"/>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198"/>
                                        </p:tgtEl>
                                        <p:attrNameLst>
                                          <p:attrName>style.visibility</p:attrName>
                                        </p:attrNameLst>
                                      </p:cBhvr>
                                      <p:to>
                                        <p:strVal val="visible"/>
                                      </p:to>
                                    </p:set>
                                    <p:animEffect transition="in" filter="fade">
                                      <p:cBhvr>
                                        <p:cTn id="305" dur="2000"/>
                                        <p:tgtEl>
                                          <p:spTgt spid="198"/>
                                        </p:tgtEl>
                                      </p:cBhvr>
                                    </p:animEffect>
                                    <p:anim calcmode="lin" valueType="num">
                                      <p:cBhvr>
                                        <p:cTn id="306" dur="2000" fill="hold"/>
                                        <p:tgtEl>
                                          <p:spTgt spid="198"/>
                                        </p:tgtEl>
                                        <p:attrNameLst>
                                          <p:attrName>ppt_x</p:attrName>
                                        </p:attrNameLst>
                                      </p:cBhvr>
                                      <p:tavLst>
                                        <p:tav tm="0">
                                          <p:val>
                                            <p:strVal val="#ppt_x"/>
                                          </p:val>
                                        </p:tav>
                                        <p:tav tm="100000">
                                          <p:val>
                                            <p:strVal val="#ppt_x"/>
                                          </p:val>
                                        </p:tav>
                                      </p:tavLst>
                                    </p:anim>
                                    <p:anim calcmode="lin" valueType="num">
                                      <p:cBhvr>
                                        <p:cTn id="307" dur="2000" fill="hold"/>
                                        <p:tgtEl>
                                          <p:spTgt spid="198"/>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199"/>
                                        </p:tgtEl>
                                        <p:attrNameLst>
                                          <p:attrName>style.visibility</p:attrName>
                                        </p:attrNameLst>
                                      </p:cBhvr>
                                      <p:to>
                                        <p:strVal val="visible"/>
                                      </p:to>
                                    </p:set>
                                    <p:animEffect transition="in" filter="fade">
                                      <p:cBhvr>
                                        <p:cTn id="310" dur="2000"/>
                                        <p:tgtEl>
                                          <p:spTgt spid="199"/>
                                        </p:tgtEl>
                                      </p:cBhvr>
                                    </p:animEffect>
                                    <p:anim calcmode="lin" valueType="num">
                                      <p:cBhvr>
                                        <p:cTn id="311" dur="2000" fill="hold"/>
                                        <p:tgtEl>
                                          <p:spTgt spid="199"/>
                                        </p:tgtEl>
                                        <p:attrNameLst>
                                          <p:attrName>ppt_x</p:attrName>
                                        </p:attrNameLst>
                                      </p:cBhvr>
                                      <p:tavLst>
                                        <p:tav tm="0">
                                          <p:val>
                                            <p:strVal val="#ppt_x"/>
                                          </p:val>
                                        </p:tav>
                                        <p:tav tm="100000">
                                          <p:val>
                                            <p:strVal val="#ppt_x"/>
                                          </p:val>
                                        </p:tav>
                                      </p:tavLst>
                                    </p:anim>
                                    <p:anim calcmode="lin" valueType="num">
                                      <p:cBhvr>
                                        <p:cTn id="312" dur="2000" fill="hold"/>
                                        <p:tgtEl>
                                          <p:spTgt spid="199"/>
                                        </p:tgtEl>
                                        <p:attrNameLst>
                                          <p:attrName>ppt_y</p:attrName>
                                        </p:attrNameLst>
                                      </p:cBhvr>
                                      <p:tavLst>
                                        <p:tav tm="0">
                                          <p:val>
                                            <p:strVal val="#ppt_y+.1"/>
                                          </p:val>
                                        </p:tav>
                                        <p:tav tm="100000">
                                          <p:val>
                                            <p:strVal val="#ppt_y"/>
                                          </p:val>
                                        </p:tav>
                                      </p:tavLst>
                                    </p:anim>
                                  </p:childTnLst>
                                </p:cTn>
                              </p:par>
                              <p:par>
                                <p:cTn id="313" presetID="42" presetClass="entr" presetSubtype="0" fill="hold" nodeType="withEffect">
                                  <p:stCondLst>
                                    <p:cond delay="0"/>
                                  </p:stCondLst>
                                  <p:childTnLst>
                                    <p:set>
                                      <p:cBhvr>
                                        <p:cTn id="314" dur="1" fill="hold">
                                          <p:stCondLst>
                                            <p:cond delay="0"/>
                                          </p:stCondLst>
                                        </p:cTn>
                                        <p:tgtEl>
                                          <p:spTgt spid="252"/>
                                        </p:tgtEl>
                                        <p:attrNameLst>
                                          <p:attrName>style.visibility</p:attrName>
                                        </p:attrNameLst>
                                      </p:cBhvr>
                                      <p:to>
                                        <p:strVal val="visible"/>
                                      </p:to>
                                    </p:set>
                                    <p:animEffect transition="in" filter="fade">
                                      <p:cBhvr>
                                        <p:cTn id="315" dur="2000"/>
                                        <p:tgtEl>
                                          <p:spTgt spid="252"/>
                                        </p:tgtEl>
                                      </p:cBhvr>
                                    </p:animEffect>
                                    <p:anim calcmode="lin" valueType="num">
                                      <p:cBhvr>
                                        <p:cTn id="316" dur="2000" fill="hold"/>
                                        <p:tgtEl>
                                          <p:spTgt spid="252"/>
                                        </p:tgtEl>
                                        <p:attrNameLst>
                                          <p:attrName>ppt_x</p:attrName>
                                        </p:attrNameLst>
                                      </p:cBhvr>
                                      <p:tavLst>
                                        <p:tav tm="0">
                                          <p:val>
                                            <p:strVal val="#ppt_x"/>
                                          </p:val>
                                        </p:tav>
                                        <p:tav tm="100000">
                                          <p:val>
                                            <p:strVal val="#ppt_x"/>
                                          </p:val>
                                        </p:tav>
                                      </p:tavLst>
                                    </p:anim>
                                    <p:anim calcmode="lin" valueType="num">
                                      <p:cBhvr>
                                        <p:cTn id="317" dur="2000" fill="hold"/>
                                        <p:tgtEl>
                                          <p:spTgt spid="252"/>
                                        </p:tgtEl>
                                        <p:attrNameLst>
                                          <p:attrName>ppt_y</p:attrName>
                                        </p:attrNameLst>
                                      </p:cBhvr>
                                      <p:tavLst>
                                        <p:tav tm="0">
                                          <p:val>
                                            <p:strVal val="#ppt_y+.1"/>
                                          </p:val>
                                        </p:tav>
                                        <p:tav tm="100000">
                                          <p:val>
                                            <p:strVal val="#ppt_y"/>
                                          </p:val>
                                        </p:tav>
                                      </p:tavLst>
                                    </p:anim>
                                  </p:childTnLst>
                                </p:cTn>
                              </p:par>
                              <p:par>
                                <p:cTn id="318" presetID="42" presetClass="entr" presetSubtype="0" fill="hold" nodeType="withEffect">
                                  <p:stCondLst>
                                    <p:cond delay="0"/>
                                  </p:stCondLst>
                                  <p:childTnLst>
                                    <p:set>
                                      <p:cBhvr>
                                        <p:cTn id="319" dur="1" fill="hold">
                                          <p:stCondLst>
                                            <p:cond delay="0"/>
                                          </p:stCondLst>
                                        </p:cTn>
                                        <p:tgtEl>
                                          <p:spTgt spid="251"/>
                                        </p:tgtEl>
                                        <p:attrNameLst>
                                          <p:attrName>style.visibility</p:attrName>
                                        </p:attrNameLst>
                                      </p:cBhvr>
                                      <p:to>
                                        <p:strVal val="visible"/>
                                      </p:to>
                                    </p:set>
                                    <p:animEffect transition="in" filter="fade">
                                      <p:cBhvr>
                                        <p:cTn id="320" dur="2000"/>
                                        <p:tgtEl>
                                          <p:spTgt spid="251"/>
                                        </p:tgtEl>
                                      </p:cBhvr>
                                    </p:animEffect>
                                    <p:anim calcmode="lin" valueType="num">
                                      <p:cBhvr>
                                        <p:cTn id="321" dur="2000" fill="hold"/>
                                        <p:tgtEl>
                                          <p:spTgt spid="251"/>
                                        </p:tgtEl>
                                        <p:attrNameLst>
                                          <p:attrName>ppt_x</p:attrName>
                                        </p:attrNameLst>
                                      </p:cBhvr>
                                      <p:tavLst>
                                        <p:tav tm="0">
                                          <p:val>
                                            <p:strVal val="#ppt_x"/>
                                          </p:val>
                                        </p:tav>
                                        <p:tav tm="100000">
                                          <p:val>
                                            <p:strVal val="#ppt_x"/>
                                          </p:val>
                                        </p:tav>
                                      </p:tavLst>
                                    </p:anim>
                                    <p:anim calcmode="lin" valueType="num">
                                      <p:cBhvr>
                                        <p:cTn id="322" dur="2000" fill="hold"/>
                                        <p:tgtEl>
                                          <p:spTgt spid="251"/>
                                        </p:tgtEl>
                                        <p:attrNameLst>
                                          <p:attrName>ppt_y</p:attrName>
                                        </p:attrNameLst>
                                      </p:cBhvr>
                                      <p:tavLst>
                                        <p:tav tm="0">
                                          <p:val>
                                            <p:strVal val="#ppt_y+.1"/>
                                          </p:val>
                                        </p:tav>
                                        <p:tav tm="100000">
                                          <p:val>
                                            <p:strVal val="#ppt_y"/>
                                          </p:val>
                                        </p:tav>
                                      </p:tavLst>
                                    </p:anim>
                                  </p:childTnLst>
                                </p:cTn>
                              </p:par>
                              <p:par>
                                <p:cTn id="323" presetID="42" presetClass="entr" presetSubtype="0" fill="hold" nodeType="withEffect">
                                  <p:stCondLst>
                                    <p:cond delay="0"/>
                                  </p:stCondLst>
                                  <p:childTnLst>
                                    <p:set>
                                      <p:cBhvr>
                                        <p:cTn id="324" dur="1" fill="hold">
                                          <p:stCondLst>
                                            <p:cond delay="0"/>
                                          </p:stCondLst>
                                        </p:cTn>
                                        <p:tgtEl>
                                          <p:spTgt spid="250"/>
                                        </p:tgtEl>
                                        <p:attrNameLst>
                                          <p:attrName>style.visibility</p:attrName>
                                        </p:attrNameLst>
                                      </p:cBhvr>
                                      <p:to>
                                        <p:strVal val="visible"/>
                                      </p:to>
                                    </p:set>
                                    <p:animEffect transition="in" filter="fade">
                                      <p:cBhvr>
                                        <p:cTn id="325" dur="2000"/>
                                        <p:tgtEl>
                                          <p:spTgt spid="250"/>
                                        </p:tgtEl>
                                      </p:cBhvr>
                                    </p:animEffect>
                                    <p:anim calcmode="lin" valueType="num">
                                      <p:cBhvr>
                                        <p:cTn id="326" dur="2000" fill="hold"/>
                                        <p:tgtEl>
                                          <p:spTgt spid="250"/>
                                        </p:tgtEl>
                                        <p:attrNameLst>
                                          <p:attrName>ppt_x</p:attrName>
                                        </p:attrNameLst>
                                      </p:cBhvr>
                                      <p:tavLst>
                                        <p:tav tm="0">
                                          <p:val>
                                            <p:strVal val="#ppt_x"/>
                                          </p:val>
                                        </p:tav>
                                        <p:tav tm="100000">
                                          <p:val>
                                            <p:strVal val="#ppt_x"/>
                                          </p:val>
                                        </p:tav>
                                      </p:tavLst>
                                    </p:anim>
                                    <p:anim calcmode="lin" valueType="num">
                                      <p:cBhvr>
                                        <p:cTn id="327" dur="2000" fill="hold"/>
                                        <p:tgtEl>
                                          <p:spTgt spid="250"/>
                                        </p:tgtEl>
                                        <p:attrNameLst>
                                          <p:attrName>ppt_y</p:attrName>
                                        </p:attrNameLst>
                                      </p:cBhvr>
                                      <p:tavLst>
                                        <p:tav tm="0">
                                          <p:val>
                                            <p:strVal val="#ppt_y+.1"/>
                                          </p:val>
                                        </p:tav>
                                        <p:tav tm="100000">
                                          <p:val>
                                            <p:strVal val="#ppt_y"/>
                                          </p:val>
                                        </p:tav>
                                      </p:tavLst>
                                    </p:anim>
                                  </p:childTnLst>
                                </p:cTn>
                              </p:par>
                              <p:par>
                                <p:cTn id="328" presetID="42" presetClass="entr" presetSubtype="0" fill="hold" nodeType="withEffect">
                                  <p:stCondLst>
                                    <p:cond delay="0"/>
                                  </p:stCondLst>
                                  <p:childTnLst>
                                    <p:set>
                                      <p:cBhvr>
                                        <p:cTn id="329" dur="1" fill="hold">
                                          <p:stCondLst>
                                            <p:cond delay="0"/>
                                          </p:stCondLst>
                                        </p:cTn>
                                        <p:tgtEl>
                                          <p:spTgt spid="249"/>
                                        </p:tgtEl>
                                        <p:attrNameLst>
                                          <p:attrName>style.visibility</p:attrName>
                                        </p:attrNameLst>
                                      </p:cBhvr>
                                      <p:to>
                                        <p:strVal val="visible"/>
                                      </p:to>
                                    </p:set>
                                    <p:animEffect transition="in" filter="fade">
                                      <p:cBhvr>
                                        <p:cTn id="330" dur="2000"/>
                                        <p:tgtEl>
                                          <p:spTgt spid="249"/>
                                        </p:tgtEl>
                                      </p:cBhvr>
                                    </p:animEffect>
                                    <p:anim calcmode="lin" valueType="num">
                                      <p:cBhvr>
                                        <p:cTn id="331" dur="2000" fill="hold"/>
                                        <p:tgtEl>
                                          <p:spTgt spid="249"/>
                                        </p:tgtEl>
                                        <p:attrNameLst>
                                          <p:attrName>ppt_x</p:attrName>
                                        </p:attrNameLst>
                                      </p:cBhvr>
                                      <p:tavLst>
                                        <p:tav tm="0">
                                          <p:val>
                                            <p:strVal val="#ppt_x"/>
                                          </p:val>
                                        </p:tav>
                                        <p:tav tm="100000">
                                          <p:val>
                                            <p:strVal val="#ppt_x"/>
                                          </p:val>
                                        </p:tav>
                                      </p:tavLst>
                                    </p:anim>
                                    <p:anim calcmode="lin" valueType="num">
                                      <p:cBhvr>
                                        <p:cTn id="332" dur="2000" fill="hold"/>
                                        <p:tgtEl>
                                          <p:spTgt spid="249"/>
                                        </p:tgtEl>
                                        <p:attrNameLst>
                                          <p:attrName>ppt_y</p:attrName>
                                        </p:attrNameLst>
                                      </p:cBhvr>
                                      <p:tavLst>
                                        <p:tav tm="0">
                                          <p:val>
                                            <p:strVal val="#ppt_y+.1"/>
                                          </p:val>
                                        </p:tav>
                                        <p:tav tm="100000">
                                          <p:val>
                                            <p:strVal val="#ppt_y"/>
                                          </p:val>
                                        </p:tav>
                                      </p:tavLst>
                                    </p:anim>
                                  </p:childTnLst>
                                </p:cTn>
                              </p:par>
                              <p:par>
                                <p:cTn id="333" presetID="42" presetClass="entr" presetSubtype="0" fill="hold" nodeType="withEffect">
                                  <p:stCondLst>
                                    <p:cond delay="0"/>
                                  </p:stCondLst>
                                  <p:childTnLst>
                                    <p:set>
                                      <p:cBhvr>
                                        <p:cTn id="334" dur="1" fill="hold">
                                          <p:stCondLst>
                                            <p:cond delay="0"/>
                                          </p:stCondLst>
                                        </p:cTn>
                                        <p:tgtEl>
                                          <p:spTgt spid="171"/>
                                        </p:tgtEl>
                                        <p:attrNameLst>
                                          <p:attrName>style.visibility</p:attrName>
                                        </p:attrNameLst>
                                      </p:cBhvr>
                                      <p:to>
                                        <p:strVal val="visible"/>
                                      </p:to>
                                    </p:set>
                                    <p:animEffect transition="in" filter="fade">
                                      <p:cBhvr>
                                        <p:cTn id="335" dur="2000"/>
                                        <p:tgtEl>
                                          <p:spTgt spid="171"/>
                                        </p:tgtEl>
                                      </p:cBhvr>
                                    </p:animEffect>
                                    <p:anim calcmode="lin" valueType="num">
                                      <p:cBhvr>
                                        <p:cTn id="336" dur="2000" fill="hold"/>
                                        <p:tgtEl>
                                          <p:spTgt spid="171"/>
                                        </p:tgtEl>
                                        <p:attrNameLst>
                                          <p:attrName>ppt_x</p:attrName>
                                        </p:attrNameLst>
                                      </p:cBhvr>
                                      <p:tavLst>
                                        <p:tav tm="0">
                                          <p:val>
                                            <p:strVal val="#ppt_x"/>
                                          </p:val>
                                        </p:tav>
                                        <p:tav tm="100000">
                                          <p:val>
                                            <p:strVal val="#ppt_x"/>
                                          </p:val>
                                        </p:tav>
                                      </p:tavLst>
                                    </p:anim>
                                    <p:anim calcmode="lin" valueType="num">
                                      <p:cBhvr>
                                        <p:cTn id="337" dur="2000" fill="hold"/>
                                        <p:tgtEl>
                                          <p:spTgt spid="171"/>
                                        </p:tgtEl>
                                        <p:attrNameLst>
                                          <p:attrName>ppt_y</p:attrName>
                                        </p:attrNameLst>
                                      </p:cBhvr>
                                      <p:tavLst>
                                        <p:tav tm="0">
                                          <p:val>
                                            <p:strVal val="#ppt_y+.1"/>
                                          </p:val>
                                        </p:tav>
                                        <p:tav tm="100000">
                                          <p:val>
                                            <p:strVal val="#ppt_y"/>
                                          </p:val>
                                        </p:tav>
                                      </p:tavLst>
                                    </p:anim>
                                  </p:childTnLst>
                                </p:cTn>
                              </p:par>
                              <p:par>
                                <p:cTn id="338" presetID="1" presetClass="exit" presetSubtype="0" fill="hold" grpId="1" nodeType="withEffect">
                                  <p:stCondLst>
                                    <p:cond delay="0"/>
                                  </p:stCondLst>
                                  <p:childTnLst>
                                    <p:set>
                                      <p:cBhvr>
                                        <p:cTn id="339" dur="1" fill="hold">
                                          <p:stCondLst>
                                            <p:cond delay="0"/>
                                          </p:stCondLst>
                                        </p:cTn>
                                        <p:tgtEl>
                                          <p:spTgt spid="315"/>
                                        </p:tgtEl>
                                        <p:attrNameLst>
                                          <p:attrName>style.visibility</p:attrName>
                                        </p:attrNameLst>
                                      </p:cBhvr>
                                      <p:to>
                                        <p:strVal val="hidden"/>
                                      </p:to>
                                    </p:set>
                                  </p:childTnLst>
                                </p:cTn>
                              </p:par>
                              <p:par>
                                <p:cTn id="340" presetID="1" presetClass="entr" presetSubtype="0" fill="hold" grpId="0" nodeType="withEffect">
                                  <p:stCondLst>
                                    <p:cond delay="0"/>
                                  </p:stCondLst>
                                  <p:childTnLst>
                                    <p:set>
                                      <p:cBhvr>
                                        <p:cTn id="341" dur="1" fill="hold">
                                          <p:stCondLst>
                                            <p:cond delay="0"/>
                                          </p:stCondLst>
                                        </p:cTn>
                                        <p:tgtEl>
                                          <p:spTgt spid="316"/>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presetID="14" presetClass="entr" presetSubtype="10" fill="hold" grpId="0" nodeType="clickEffect">
                                  <p:stCondLst>
                                    <p:cond delay="0"/>
                                  </p:stCondLst>
                                  <p:childTnLst>
                                    <p:set>
                                      <p:cBhvr>
                                        <p:cTn id="345" dur="1" fill="hold">
                                          <p:stCondLst>
                                            <p:cond delay="0"/>
                                          </p:stCondLst>
                                        </p:cTn>
                                        <p:tgtEl>
                                          <p:spTgt spid="200"/>
                                        </p:tgtEl>
                                        <p:attrNameLst>
                                          <p:attrName>style.visibility</p:attrName>
                                        </p:attrNameLst>
                                      </p:cBhvr>
                                      <p:to>
                                        <p:strVal val="visible"/>
                                      </p:to>
                                    </p:set>
                                    <p:animEffect transition="in" filter="randombar(horizontal)">
                                      <p:cBhvr>
                                        <p:cTn id="346" dur="2000"/>
                                        <p:tgtEl>
                                          <p:spTgt spid="200"/>
                                        </p:tgtEl>
                                      </p:cBhvr>
                                    </p:animEffect>
                                  </p:childTnLst>
                                </p:cTn>
                              </p:par>
                              <p:par>
                                <p:cTn id="347" presetID="14" presetClass="entr" presetSubtype="10" fill="hold" grpId="0" nodeType="withEffect">
                                  <p:stCondLst>
                                    <p:cond delay="1000"/>
                                  </p:stCondLst>
                                  <p:childTnLst>
                                    <p:set>
                                      <p:cBhvr>
                                        <p:cTn id="348" dur="1" fill="hold">
                                          <p:stCondLst>
                                            <p:cond delay="0"/>
                                          </p:stCondLst>
                                        </p:cTn>
                                        <p:tgtEl>
                                          <p:spTgt spid="201"/>
                                        </p:tgtEl>
                                        <p:attrNameLst>
                                          <p:attrName>style.visibility</p:attrName>
                                        </p:attrNameLst>
                                      </p:cBhvr>
                                      <p:to>
                                        <p:strVal val="visible"/>
                                      </p:to>
                                    </p:set>
                                    <p:animEffect transition="in" filter="randombar(horizontal)">
                                      <p:cBhvr>
                                        <p:cTn id="349" dur="2000"/>
                                        <p:tgtEl>
                                          <p:spTgt spid="201"/>
                                        </p:tgtEl>
                                      </p:cBhvr>
                                    </p:animEffect>
                                  </p:childTnLst>
                                </p:cTn>
                              </p:par>
                              <p:par>
                                <p:cTn id="350" presetID="14" presetClass="entr" presetSubtype="10" fill="hold" grpId="0" nodeType="withEffect">
                                  <p:stCondLst>
                                    <p:cond delay="1000"/>
                                  </p:stCondLst>
                                  <p:childTnLst>
                                    <p:set>
                                      <p:cBhvr>
                                        <p:cTn id="351" dur="1" fill="hold">
                                          <p:stCondLst>
                                            <p:cond delay="0"/>
                                          </p:stCondLst>
                                        </p:cTn>
                                        <p:tgtEl>
                                          <p:spTgt spid="202"/>
                                        </p:tgtEl>
                                        <p:attrNameLst>
                                          <p:attrName>style.visibility</p:attrName>
                                        </p:attrNameLst>
                                      </p:cBhvr>
                                      <p:to>
                                        <p:strVal val="visible"/>
                                      </p:to>
                                    </p:set>
                                    <p:animEffect transition="in" filter="randombar(horizontal)">
                                      <p:cBhvr>
                                        <p:cTn id="352" dur="2000"/>
                                        <p:tgtEl>
                                          <p:spTgt spid="202"/>
                                        </p:tgtEl>
                                      </p:cBhvr>
                                    </p:animEffect>
                                  </p:childTnLst>
                                </p:cTn>
                              </p:par>
                              <p:par>
                                <p:cTn id="353" presetID="14" presetClass="entr" presetSubtype="10" fill="hold" grpId="0" nodeType="withEffect">
                                  <p:stCondLst>
                                    <p:cond delay="1000"/>
                                  </p:stCondLst>
                                  <p:childTnLst>
                                    <p:set>
                                      <p:cBhvr>
                                        <p:cTn id="354" dur="1" fill="hold">
                                          <p:stCondLst>
                                            <p:cond delay="0"/>
                                          </p:stCondLst>
                                        </p:cTn>
                                        <p:tgtEl>
                                          <p:spTgt spid="203"/>
                                        </p:tgtEl>
                                        <p:attrNameLst>
                                          <p:attrName>style.visibility</p:attrName>
                                        </p:attrNameLst>
                                      </p:cBhvr>
                                      <p:to>
                                        <p:strVal val="visible"/>
                                      </p:to>
                                    </p:set>
                                    <p:animEffect transition="in" filter="randombar(horizontal)">
                                      <p:cBhvr>
                                        <p:cTn id="355" dur="2000"/>
                                        <p:tgtEl>
                                          <p:spTgt spid="203"/>
                                        </p:tgtEl>
                                      </p:cBhvr>
                                    </p:animEffect>
                                  </p:childTnLst>
                                </p:cTn>
                              </p:par>
                              <p:par>
                                <p:cTn id="356" presetID="14" presetClass="entr" presetSubtype="10" fill="hold" grpId="0" nodeType="withEffect">
                                  <p:stCondLst>
                                    <p:cond delay="1000"/>
                                  </p:stCondLst>
                                  <p:childTnLst>
                                    <p:set>
                                      <p:cBhvr>
                                        <p:cTn id="357" dur="1" fill="hold">
                                          <p:stCondLst>
                                            <p:cond delay="0"/>
                                          </p:stCondLst>
                                        </p:cTn>
                                        <p:tgtEl>
                                          <p:spTgt spid="204"/>
                                        </p:tgtEl>
                                        <p:attrNameLst>
                                          <p:attrName>style.visibility</p:attrName>
                                        </p:attrNameLst>
                                      </p:cBhvr>
                                      <p:to>
                                        <p:strVal val="visible"/>
                                      </p:to>
                                    </p:set>
                                    <p:animEffect transition="in" filter="randombar(horizontal)">
                                      <p:cBhvr>
                                        <p:cTn id="358" dur="2000"/>
                                        <p:tgtEl>
                                          <p:spTgt spid="204"/>
                                        </p:tgtEl>
                                      </p:cBhvr>
                                    </p:animEffect>
                                  </p:childTnLst>
                                </p:cTn>
                              </p:par>
                              <p:par>
                                <p:cTn id="359" presetID="14" presetClass="entr" presetSubtype="10" fill="hold" grpId="0" nodeType="withEffect">
                                  <p:stCondLst>
                                    <p:cond delay="1000"/>
                                  </p:stCondLst>
                                  <p:childTnLst>
                                    <p:set>
                                      <p:cBhvr>
                                        <p:cTn id="360" dur="1" fill="hold">
                                          <p:stCondLst>
                                            <p:cond delay="0"/>
                                          </p:stCondLst>
                                        </p:cTn>
                                        <p:tgtEl>
                                          <p:spTgt spid="205"/>
                                        </p:tgtEl>
                                        <p:attrNameLst>
                                          <p:attrName>style.visibility</p:attrName>
                                        </p:attrNameLst>
                                      </p:cBhvr>
                                      <p:to>
                                        <p:strVal val="visible"/>
                                      </p:to>
                                    </p:set>
                                    <p:animEffect transition="in" filter="randombar(horizontal)">
                                      <p:cBhvr>
                                        <p:cTn id="361" dur="2000"/>
                                        <p:tgtEl>
                                          <p:spTgt spid="205"/>
                                        </p:tgtEl>
                                      </p:cBhvr>
                                    </p:animEffect>
                                  </p:childTnLst>
                                </p:cTn>
                              </p:par>
                              <p:par>
                                <p:cTn id="362" presetID="14" presetClass="entr" presetSubtype="10" fill="hold" grpId="0" nodeType="withEffect">
                                  <p:stCondLst>
                                    <p:cond delay="1000"/>
                                  </p:stCondLst>
                                  <p:childTnLst>
                                    <p:set>
                                      <p:cBhvr>
                                        <p:cTn id="363" dur="1" fill="hold">
                                          <p:stCondLst>
                                            <p:cond delay="0"/>
                                          </p:stCondLst>
                                        </p:cTn>
                                        <p:tgtEl>
                                          <p:spTgt spid="206"/>
                                        </p:tgtEl>
                                        <p:attrNameLst>
                                          <p:attrName>style.visibility</p:attrName>
                                        </p:attrNameLst>
                                      </p:cBhvr>
                                      <p:to>
                                        <p:strVal val="visible"/>
                                      </p:to>
                                    </p:set>
                                    <p:animEffect transition="in" filter="randombar(horizontal)">
                                      <p:cBhvr>
                                        <p:cTn id="364" dur="2000"/>
                                        <p:tgtEl>
                                          <p:spTgt spid="206"/>
                                        </p:tgtEl>
                                      </p:cBhvr>
                                    </p:animEffect>
                                  </p:childTnLst>
                                </p:cTn>
                              </p:par>
                              <p:par>
                                <p:cTn id="365" presetID="14" presetClass="entr" presetSubtype="10" fill="hold" grpId="0" nodeType="withEffect">
                                  <p:stCondLst>
                                    <p:cond delay="1000"/>
                                  </p:stCondLst>
                                  <p:childTnLst>
                                    <p:set>
                                      <p:cBhvr>
                                        <p:cTn id="366" dur="1" fill="hold">
                                          <p:stCondLst>
                                            <p:cond delay="0"/>
                                          </p:stCondLst>
                                        </p:cTn>
                                        <p:tgtEl>
                                          <p:spTgt spid="207"/>
                                        </p:tgtEl>
                                        <p:attrNameLst>
                                          <p:attrName>style.visibility</p:attrName>
                                        </p:attrNameLst>
                                      </p:cBhvr>
                                      <p:to>
                                        <p:strVal val="visible"/>
                                      </p:to>
                                    </p:set>
                                    <p:animEffect transition="in" filter="randombar(horizontal)">
                                      <p:cBhvr>
                                        <p:cTn id="367" dur="2000"/>
                                        <p:tgtEl>
                                          <p:spTgt spid="207"/>
                                        </p:tgtEl>
                                      </p:cBhvr>
                                    </p:animEffect>
                                  </p:childTnLst>
                                </p:cTn>
                              </p:par>
                              <p:par>
                                <p:cTn id="368" presetID="1" presetClass="exit" presetSubtype="0" fill="hold" grpId="1" nodeType="withEffect">
                                  <p:stCondLst>
                                    <p:cond delay="1000"/>
                                  </p:stCondLst>
                                  <p:childTnLst>
                                    <p:set>
                                      <p:cBhvr>
                                        <p:cTn id="369" dur="1" fill="hold">
                                          <p:stCondLst>
                                            <p:cond delay="0"/>
                                          </p:stCondLst>
                                        </p:cTn>
                                        <p:tgtEl>
                                          <p:spTgt spid="316"/>
                                        </p:tgtEl>
                                        <p:attrNameLst>
                                          <p:attrName>style.visibility</p:attrName>
                                        </p:attrNameLst>
                                      </p:cBhvr>
                                      <p:to>
                                        <p:strVal val="hidden"/>
                                      </p:to>
                                    </p:set>
                                  </p:childTnLst>
                                </p:cTn>
                              </p:par>
                              <p:par>
                                <p:cTn id="370" presetID="1" presetClass="entr" presetSubtype="0" fill="hold" grpId="0" nodeType="withEffect">
                                  <p:stCondLst>
                                    <p:cond delay="1000"/>
                                  </p:stCondLst>
                                  <p:childTnLst>
                                    <p:set>
                                      <p:cBhvr>
                                        <p:cTn id="371" dur="1" fill="hold">
                                          <p:stCondLst>
                                            <p:cond delay="0"/>
                                          </p:stCondLst>
                                        </p:cTn>
                                        <p:tgtEl>
                                          <p:spTgt spid="317"/>
                                        </p:tgtEl>
                                        <p:attrNameLst>
                                          <p:attrName>style.visibility</p:attrName>
                                        </p:attrNameLst>
                                      </p:cBhvr>
                                      <p:to>
                                        <p:strVal val="visible"/>
                                      </p:to>
                                    </p:set>
                                  </p:childTnLst>
                                </p:cTn>
                              </p:par>
                            </p:childTnLst>
                          </p:cTn>
                        </p:par>
                      </p:childTnLst>
                    </p:cTn>
                  </p:par>
                  <p:par>
                    <p:cTn id="372" fill="hold">
                      <p:stCondLst>
                        <p:cond delay="indefinite"/>
                      </p:stCondLst>
                      <p:childTnLst>
                        <p:par>
                          <p:cTn id="373" fill="hold">
                            <p:stCondLst>
                              <p:cond delay="0"/>
                            </p:stCondLst>
                            <p:childTnLst>
                              <p:par>
                                <p:cTn id="374" presetID="42" presetClass="entr" presetSubtype="0" fill="hold" grpId="0" nodeType="clickEffect">
                                  <p:stCondLst>
                                    <p:cond delay="0"/>
                                  </p:stCondLst>
                                  <p:childTnLst>
                                    <p:set>
                                      <p:cBhvr>
                                        <p:cTn id="375" dur="1" fill="hold">
                                          <p:stCondLst>
                                            <p:cond delay="0"/>
                                          </p:stCondLst>
                                        </p:cTn>
                                        <p:tgtEl>
                                          <p:spTgt spid="225"/>
                                        </p:tgtEl>
                                        <p:attrNameLst>
                                          <p:attrName>style.visibility</p:attrName>
                                        </p:attrNameLst>
                                      </p:cBhvr>
                                      <p:to>
                                        <p:strVal val="visible"/>
                                      </p:to>
                                    </p:set>
                                    <p:animEffect transition="in" filter="fade">
                                      <p:cBhvr>
                                        <p:cTn id="376" dur="2000"/>
                                        <p:tgtEl>
                                          <p:spTgt spid="225"/>
                                        </p:tgtEl>
                                      </p:cBhvr>
                                    </p:animEffect>
                                    <p:anim calcmode="lin" valueType="num">
                                      <p:cBhvr>
                                        <p:cTn id="377" dur="2000" fill="hold"/>
                                        <p:tgtEl>
                                          <p:spTgt spid="225"/>
                                        </p:tgtEl>
                                        <p:attrNameLst>
                                          <p:attrName>ppt_x</p:attrName>
                                        </p:attrNameLst>
                                      </p:cBhvr>
                                      <p:tavLst>
                                        <p:tav tm="0">
                                          <p:val>
                                            <p:strVal val="#ppt_x"/>
                                          </p:val>
                                        </p:tav>
                                        <p:tav tm="100000">
                                          <p:val>
                                            <p:strVal val="#ppt_x"/>
                                          </p:val>
                                        </p:tav>
                                      </p:tavLst>
                                    </p:anim>
                                    <p:anim calcmode="lin" valueType="num">
                                      <p:cBhvr>
                                        <p:cTn id="378" dur="2000" fill="hold"/>
                                        <p:tgtEl>
                                          <p:spTgt spid="225"/>
                                        </p:tgtEl>
                                        <p:attrNameLst>
                                          <p:attrName>ppt_y</p:attrName>
                                        </p:attrNameLst>
                                      </p:cBhvr>
                                      <p:tavLst>
                                        <p:tav tm="0">
                                          <p:val>
                                            <p:strVal val="#ppt_y+.1"/>
                                          </p:val>
                                        </p:tav>
                                        <p:tav tm="100000">
                                          <p:val>
                                            <p:strVal val="#ppt_y"/>
                                          </p:val>
                                        </p:tav>
                                      </p:tavLst>
                                    </p:anim>
                                  </p:childTnLst>
                                </p:cTn>
                              </p:par>
                              <p:par>
                                <p:cTn id="379" presetID="42" presetClass="entr" presetSubtype="0" fill="hold" grpId="0" nodeType="withEffect">
                                  <p:stCondLst>
                                    <p:cond delay="1000"/>
                                  </p:stCondLst>
                                  <p:childTnLst>
                                    <p:set>
                                      <p:cBhvr>
                                        <p:cTn id="380" dur="1" fill="hold">
                                          <p:stCondLst>
                                            <p:cond delay="0"/>
                                          </p:stCondLst>
                                        </p:cTn>
                                        <p:tgtEl>
                                          <p:spTgt spid="257"/>
                                        </p:tgtEl>
                                        <p:attrNameLst>
                                          <p:attrName>style.visibility</p:attrName>
                                        </p:attrNameLst>
                                      </p:cBhvr>
                                      <p:to>
                                        <p:strVal val="visible"/>
                                      </p:to>
                                    </p:set>
                                    <p:animEffect transition="in" filter="fade">
                                      <p:cBhvr>
                                        <p:cTn id="381" dur="2000"/>
                                        <p:tgtEl>
                                          <p:spTgt spid="257"/>
                                        </p:tgtEl>
                                      </p:cBhvr>
                                    </p:animEffect>
                                    <p:anim calcmode="lin" valueType="num">
                                      <p:cBhvr>
                                        <p:cTn id="382" dur="2000" fill="hold"/>
                                        <p:tgtEl>
                                          <p:spTgt spid="257"/>
                                        </p:tgtEl>
                                        <p:attrNameLst>
                                          <p:attrName>ppt_x</p:attrName>
                                        </p:attrNameLst>
                                      </p:cBhvr>
                                      <p:tavLst>
                                        <p:tav tm="0">
                                          <p:val>
                                            <p:strVal val="#ppt_x"/>
                                          </p:val>
                                        </p:tav>
                                        <p:tav tm="100000">
                                          <p:val>
                                            <p:strVal val="#ppt_x"/>
                                          </p:val>
                                        </p:tav>
                                      </p:tavLst>
                                    </p:anim>
                                    <p:anim calcmode="lin" valueType="num">
                                      <p:cBhvr>
                                        <p:cTn id="383" dur="2000" fill="hold"/>
                                        <p:tgtEl>
                                          <p:spTgt spid="257"/>
                                        </p:tgtEl>
                                        <p:attrNameLst>
                                          <p:attrName>ppt_y</p:attrName>
                                        </p:attrNameLst>
                                      </p:cBhvr>
                                      <p:tavLst>
                                        <p:tav tm="0">
                                          <p:val>
                                            <p:strVal val="#ppt_y+.1"/>
                                          </p:val>
                                        </p:tav>
                                        <p:tav tm="100000">
                                          <p:val>
                                            <p:strVal val="#ppt_y"/>
                                          </p:val>
                                        </p:tav>
                                      </p:tavLst>
                                    </p:anim>
                                  </p:childTnLst>
                                </p:cTn>
                              </p:par>
                              <p:par>
                                <p:cTn id="384" presetID="42" presetClass="entr" presetSubtype="0" fill="hold" grpId="0" nodeType="withEffect">
                                  <p:stCondLst>
                                    <p:cond delay="1000"/>
                                  </p:stCondLst>
                                  <p:childTnLst>
                                    <p:set>
                                      <p:cBhvr>
                                        <p:cTn id="385" dur="1" fill="hold">
                                          <p:stCondLst>
                                            <p:cond delay="0"/>
                                          </p:stCondLst>
                                        </p:cTn>
                                        <p:tgtEl>
                                          <p:spTgt spid="256"/>
                                        </p:tgtEl>
                                        <p:attrNameLst>
                                          <p:attrName>style.visibility</p:attrName>
                                        </p:attrNameLst>
                                      </p:cBhvr>
                                      <p:to>
                                        <p:strVal val="visible"/>
                                      </p:to>
                                    </p:set>
                                    <p:animEffect transition="in" filter="fade">
                                      <p:cBhvr>
                                        <p:cTn id="386" dur="2000"/>
                                        <p:tgtEl>
                                          <p:spTgt spid="256"/>
                                        </p:tgtEl>
                                      </p:cBhvr>
                                    </p:animEffect>
                                    <p:anim calcmode="lin" valueType="num">
                                      <p:cBhvr>
                                        <p:cTn id="387" dur="2000" fill="hold"/>
                                        <p:tgtEl>
                                          <p:spTgt spid="256"/>
                                        </p:tgtEl>
                                        <p:attrNameLst>
                                          <p:attrName>ppt_x</p:attrName>
                                        </p:attrNameLst>
                                      </p:cBhvr>
                                      <p:tavLst>
                                        <p:tav tm="0">
                                          <p:val>
                                            <p:strVal val="#ppt_x"/>
                                          </p:val>
                                        </p:tav>
                                        <p:tav tm="100000">
                                          <p:val>
                                            <p:strVal val="#ppt_x"/>
                                          </p:val>
                                        </p:tav>
                                      </p:tavLst>
                                    </p:anim>
                                    <p:anim calcmode="lin" valueType="num">
                                      <p:cBhvr>
                                        <p:cTn id="388" dur="2000" fill="hold"/>
                                        <p:tgtEl>
                                          <p:spTgt spid="256"/>
                                        </p:tgtEl>
                                        <p:attrNameLst>
                                          <p:attrName>ppt_y</p:attrName>
                                        </p:attrNameLst>
                                      </p:cBhvr>
                                      <p:tavLst>
                                        <p:tav tm="0">
                                          <p:val>
                                            <p:strVal val="#ppt_y+.1"/>
                                          </p:val>
                                        </p:tav>
                                        <p:tav tm="100000">
                                          <p:val>
                                            <p:strVal val="#ppt_y"/>
                                          </p:val>
                                        </p:tav>
                                      </p:tavLst>
                                    </p:anim>
                                  </p:childTnLst>
                                </p:cTn>
                              </p:par>
                              <p:par>
                                <p:cTn id="389" presetID="42" presetClass="entr" presetSubtype="0" fill="hold" grpId="0" nodeType="withEffect">
                                  <p:stCondLst>
                                    <p:cond delay="1000"/>
                                  </p:stCondLst>
                                  <p:childTnLst>
                                    <p:set>
                                      <p:cBhvr>
                                        <p:cTn id="390" dur="1" fill="hold">
                                          <p:stCondLst>
                                            <p:cond delay="0"/>
                                          </p:stCondLst>
                                        </p:cTn>
                                        <p:tgtEl>
                                          <p:spTgt spid="208"/>
                                        </p:tgtEl>
                                        <p:attrNameLst>
                                          <p:attrName>style.visibility</p:attrName>
                                        </p:attrNameLst>
                                      </p:cBhvr>
                                      <p:to>
                                        <p:strVal val="visible"/>
                                      </p:to>
                                    </p:set>
                                    <p:animEffect transition="in" filter="fade">
                                      <p:cBhvr>
                                        <p:cTn id="391" dur="2000"/>
                                        <p:tgtEl>
                                          <p:spTgt spid="208"/>
                                        </p:tgtEl>
                                      </p:cBhvr>
                                    </p:animEffect>
                                    <p:anim calcmode="lin" valueType="num">
                                      <p:cBhvr>
                                        <p:cTn id="392" dur="2000" fill="hold"/>
                                        <p:tgtEl>
                                          <p:spTgt spid="208"/>
                                        </p:tgtEl>
                                        <p:attrNameLst>
                                          <p:attrName>ppt_x</p:attrName>
                                        </p:attrNameLst>
                                      </p:cBhvr>
                                      <p:tavLst>
                                        <p:tav tm="0">
                                          <p:val>
                                            <p:strVal val="#ppt_x"/>
                                          </p:val>
                                        </p:tav>
                                        <p:tav tm="100000">
                                          <p:val>
                                            <p:strVal val="#ppt_x"/>
                                          </p:val>
                                        </p:tav>
                                      </p:tavLst>
                                    </p:anim>
                                    <p:anim calcmode="lin" valueType="num">
                                      <p:cBhvr>
                                        <p:cTn id="393" dur="2000" fill="hold"/>
                                        <p:tgtEl>
                                          <p:spTgt spid="208"/>
                                        </p:tgtEl>
                                        <p:attrNameLst>
                                          <p:attrName>ppt_y</p:attrName>
                                        </p:attrNameLst>
                                      </p:cBhvr>
                                      <p:tavLst>
                                        <p:tav tm="0">
                                          <p:val>
                                            <p:strVal val="#ppt_y+.1"/>
                                          </p:val>
                                        </p:tav>
                                        <p:tav tm="100000">
                                          <p:val>
                                            <p:strVal val="#ppt_y"/>
                                          </p:val>
                                        </p:tav>
                                      </p:tavLst>
                                    </p:anim>
                                  </p:childTnLst>
                                </p:cTn>
                              </p:par>
                              <p:par>
                                <p:cTn id="394" presetID="42" presetClass="entr" presetSubtype="0" fill="hold" grpId="0" nodeType="withEffect">
                                  <p:stCondLst>
                                    <p:cond delay="1000"/>
                                  </p:stCondLst>
                                  <p:childTnLst>
                                    <p:set>
                                      <p:cBhvr>
                                        <p:cTn id="395" dur="1" fill="hold">
                                          <p:stCondLst>
                                            <p:cond delay="0"/>
                                          </p:stCondLst>
                                        </p:cTn>
                                        <p:tgtEl>
                                          <p:spTgt spid="209"/>
                                        </p:tgtEl>
                                        <p:attrNameLst>
                                          <p:attrName>style.visibility</p:attrName>
                                        </p:attrNameLst>
                                      </p:cBhvr>
                                      <p:to>
                                        <p:strVal val="visible"/>
                                      </p:to>
                                    </p:set>
                                    <p:animEffect transition="in" filter="fade">
                                      <p:cBhvr>
                                        <p:cTn id="396" dur="2000"/>
                                        <p:tgtEl>
                                          <p:spTgt spid="209"/>
                                        </p:tgtEl>
                                      </p:cBhvr>
                                    </p:animEffect>
                                    <p:anim calcmode="lin" valueType="num">
                                      <p:cBhvr>
                                        <p:cTn id="397" dur="2000" fill="hold"/>
                                        <p:tgtEl>
                                          <p:spTgt spid="209"/>
                                        </p:tgtEl>
                                        <p:attrNameLst>
                                          <p:attrName>ppt_x</p:attrName>
                                        </p:attrNameLst>
                                      </p:cBhvr>
                                      <p:tavLst>
                                        <p:tav tm="0">
                                          <p:val>
                                            <p:strVal val="#ppt_x"/>
                                          </p:val>
                                        </p:tav>
                                        <p:tav tm="100000">
                                          <p:val>
                                            <p:strVal val="#ppt_x"/>
                                          </p:val>
                                        </p:tav>
                                      </p:tavLst>
                                    </p:anim>
                                    <p:anim calcmode="lin" valueType="num">
                                      <p:cBhvr>
                                        <p:cTn id="398" dur="2000" fill="hold"/>
                                        <p:tgtEl>
                                          <p:spTgt spid="209"/>
                                        </p:tgtEl>
                                        <p:attrNameLst>
                                          <p:attrName>ppt_y</p:attrName>
                                        </p:attrNameLst>
                                      </p:cBhvr>
                                      <p:tavLst>
                                        <p:tav tm="0">
                                          <p:val>
                                            <p:strVal val="#ppt_y+.1"/>
                                          </p:val>
                                        </p:tav>
                                        <p:tav tm="100000">
                                          <p:val>
                                            <p:strVal val="#ppt_y"/>
                                          </p:val>
                                        </p:tav>
                                      </p:tavLst>
                                    </p:anim>
                                  </p:childTnLst>
                                </p:cTn>
                              </p:par>
                              <p:par>
                                <p:cTn id="399" presetID="42" presetClass="entr" presetSubtype="0" fill="hold" grpId="0" nodeType="withEffect">
                                  <p:stCondLst>
                                    <p:cond delay="1000"/>
                                  </p:stCondLst>
                                  <p:childTnLst>
                                    <p:set>
                                      <p:cBhvr>
                                        <p:cTn id="400" dur="1" fill="hold">
                                          <p:stCondLst>
                                            <p:cond delay="0"/>
                                          </p:stCondLst>
                                        </p:cTn>
                                        <p:tgtEl>
                                          <p:spTgt spid="210"/>
                                        </p:tgtEl>
                                        <p:attrNameLst>
                                          <p:attrName>style.visibility</p:attrName>
                                        </p:attrNameLst>
                                      </p:cBhvr>
                                      <p:to>
                                        <p:strVal val="visible"/>
                                      </p:to>
                                    </p:set>
                                    <p:animEffect transition="in" filter="fade">
                                      <p:cBhvr>
                                        <p:cTn id="401" dur="2000"/>
                                        <p:tgtEl>
                                          <p:spTgt spid="210"/>
                                        </p:tgtEl>
                                      </p:cBhvr>
                                    </p:animEffect>
                                    <p:anim calcmode="lin" valueType="num">
                                      <p:cBhvr>
                                        <p:cTn id="402" dur="2000" fill="hold"/>
                                        <p:tgtEl>
                                          <p:spTgt spid="210"/>
                                        </p:tgtEl>
                                        <p:attrNameLst>
                                          <p:attrName>ppt_x</p:attrName>
                                        </p:attrNameLst>
                                      </p:cBhvr>
                                      <p:tavLst>
                                        <p:tav tm="0">
                                          <p:val>
                                            <p:strVal val="#ppt_x"/>
                                          </p:val>
                                        </p:tav>
                                        <p:tav tm="100000">
                                          <p:val>
                                            <p:strVal val="#ppt_x"/>
                                          </p:val>
                                        </p:tav>
                                      </p:tavLst>
                                    </p:anim>
                                    <p:anim calcmode="lin" valueType="num">
                                      <p:cBhvr>
                                        <p:cTn id="403" dur="2000" fill="hold"/>
                                        <p:tgtEl>
                                          <p:spTgt spid="210"/>
                                        </p:tgtEl>
                                        <p:attrNameLst>
                                          <p:attrName>ppt_y</p:attrName>
                                        </p:attrNameLst>
                                      </p:cBhvr>
                                      <p:tavLst>
                                        <p:tav tm="0">
                                          <p:val>
                                            <p:strVal val="#ppt_y+.1"/>
                                          </p:val>
                                        </p:tav>
                                        <p:tav tm="100000">
                                          <p:val>
                                            <p:strVal val="#ppt_y"/>
                                          </p:val>
                                        </p:tav>
                                      </p:tavLst>
                                    </p:anim>
                                  </p:childTnLst>
                                </p:cTn>
                              </p:par>
                              <p:par>
                                <p:cTn id="404" presetID="42" presetClass="entr" presetSubtype="0" fill="hold" grpId="0" nodeType="withEffect">
                                  <p:stCondLst>
                                    <p:cond delay="1000"/>
                                  </p:stCondLst>
                                  <p:childTnLst>
                                    <p:set>
                                      <p:cBhvr>
                                        <p:cTn id="405" dur="1" fill="hold">
                                          <p:stCondLst>
                                            <p:cond delay="0"/>
                                          </p:stCondLst>
                                        </p:cTn>
                                        <p:tgtEl>
                                          <p:spTgt spid="211"/>
                                        </p:tgtEl>
                                        <p:attrNameLst>
                                          <p:attrName>style.visibility</p:attrName>
                                        </p:attrNameLst>
                                      </p:cBhvr>
                                      <p:to>
                                        <p:strVal val="visible"/>
                                      </p:to>
                                    </p:set>
                                    <p:animEffect transition="in" filter="fade">
                                      <p:cBhvr>
                                        <p:cTn id="406" dur="2000"/>
                                        <p:tgtEl>
                                          <p:spTgt spid="211"/>
                                        </p:tgtEl>
                                      </p:cBhvr>
                                    </p:animEffect>
                                    <p:anim calcmode="lin" valueType="num">
                                      <p:cBhvr>
                                        <p:cTn id="407" dur="2000" fill="hold"/>
                                        <p:tgtEl>
                                          <p:spTgt spid="211"/>
                                        </p:tgtEl>
                                        <p:attrNameLst>
                                          <p:attrName>ppt_x</p:attrName>
                                        </p:attrNameLst>
                                      </p:cBhvr>
                                      <p:tavLst>
                                        <p:tav tm="0">
                                          <p:val>
                                            <p:strVal val="#ppt_x"/>
                                          </p:val>
                                        </p:tav>
                                        <p:tav tm="100000">
                                          <p:val>
                                            <p:strVal val="#ppt_x"/>
                                          </p:val>
                                        </p:tav>
                                      </p:tavLst>
                                    </p:anim>
                                    <p:anim calcmode="lin" valueType="num">
                                      <p:cBhvr>
                                        <p:cTn id="408" dur="2000" fill="hold"/>
                                        <p:tgtEl>
                                          <p:spTgt spid="211"/>
                                        </p:tgtEl>
                                        <p:attrNameLst>
                                          <p:attrName>ppt_y</p:attrName>
                                        </p:attrNameLst>
                                      </p:cBhvr>
                                      <p:tavLst>
                                        <p:tav tm="0">
                                          <p:val>
                                            <p:strVal val="#ppt_y+.1"/>
                                          </p:val>
                                        </p:tav>
                                        <p:tav tm="100000">
                                          <p:val>
                                            <p:strVal val="#ppt_y"/>
                                          </p:val>
                                        </p:tav>
                                      </p:tavLst>
                                    </p:anim>
                                  </p:childTnLst>
                                </p:cTn>
                              </p:par>
                              <p:par>
                                <p:cTn id="409" presetID="42" presetClass="entr" presetSubtype="0" fill="hold" grpId="0" nodeType="withEffect">
                                  <p:stCondLst>
                                    <p:cond delay="1000"/>
                                  </p:stCondLst>
                                  <p:childTnLst>
                                    <p:set>
                                      <p:cBhvr>
                                        <p:cTn id="410" dur="1" fill="hold">
                                          <p:stCondLst>
                                            <p:cond delay="0"/>
                                          </p:stCondLst>
                                        </p:cTn>
                                        <p:tgtEl>
                                          <p:spTgt spid="212"/>
                                        </p:tgtEl>
                                        <p:attrNameLst>
                                          <p:attrName>style.visibility</p:attrName>
                                        </p:attrNameLst>
                                      </p:cBhvr>
                                      <p:to>
                                        <p:strVal val="visible"/>
                                      </p:to>
                                    </p:set>
                                    <p:animEffect transition="in" filter="fade">
                                      <p:cBhvr>
                                        <p:cTn id="411" dur="2000"/>
                                        <p:tgtEl>
                                          <p:spTgt spid="212"/>
                                        </p:tgtEl>
                                      </p:cBhvr>
                                    </p:animEffect>
                                    <p:anim calcmode="lin" valueType="num">
                                      <p:cBhvr>
                                        <p:cTn id="412" dur="2000" fill="hold"/>
                                        <p:tgtEl>
                                          <p:spTgt spid="212"/>
                                        </p:tgtEl>
                                        <p:attrNameLst>
                                          <p:attrName>ppt_x</p:attrName>
                                        </p:attrNameLst>
                                      </p:cBhvr>
                                      <p:tavLst>
                                        <p:tav tm="0">
                                          <p:val>
                                            <p:strVal val="#ppt_x"/>
                                          </p:val>
                                        </p:tav>
                                        <p:tav tm="100000">
                                          <p:val>
                                            <p:strVal val="#ppt_x"/>
                                          </p:val>
                                        </p:tav>
                                      </p:tavLst>
                                    </p:anim>
                                    <p:anim calcmode="lin" valueType="num">
                                      <p:cBhvr>
                                        <p:cTn id="413" dur="2000" fill="hold"/>
                                        <p:tgtEl>
                                          <p:spTgt spid="212"/>
                                        </p:tgtEl>
                                        <p:attrNameLst>
                                          <p:attrName>ppt_y</p:attrName>
                                        </p:attrNameLst>
                                      </p:cBhvr>
                                      <p:tavLst>
                                        <p:tav tm="0">
                                          <p:val>
                                            <p:strVal val="#ppt_y+.1"/>
                                          </p:val>
                                        </p:tav>
                                        <p:tav tm="100000">
                                          <p:val>
                                            <p:strVal val="#ppt_y"/>
                                          </p:val>
                                        </p:tav>
                                      </p:tavLst>
                                    </p:anim>
                                  </p:childTnLst>
                                </p:cTn>
                              </p:par>
                              <p:par>
                                <p:cTn id="414" presetID="42" presetClass="entr" presetSubtype="0" fill="hold" grpId="0" nodeType="withEffect">
                                  <p:stCondLst>
                                    <p:cond delay="1000"/>
                                  </p:stCondLst>
                                  <p:childTnLst>
                                    <p:set>
                                      <p:cBhvr>
                                        <p:cTn id="415" dur="1" fill="hold">
                                          <p:stCondLst>
                                            <p:cond delay="0"/>
                                          </p:stCondLst>
                                        </p:cTn>
                                        <p:tgtEl>
                                          <p:spTgt spid="213"/>
                                        </p:tgtEl>
                                        <p:attrNameLst>
                                          <p:attrName>style.visibility</p:attrName>
                                        </p:attrNameLst>
                                      </p:cBhvr>
                                      <p:to>
                                        <p:strVal val="visible"/>
                                      </p:to>
                                    </p:set>
                                    <p:animEffect transition="in" filter="fade">
                                      <p:cBhvr>
                                        <p:cTn id="416" dur="2000"/>
                                        <p:tgtEl>
                                          <p:spTgt spid="213"/>
                                        </p:tgtEl>
                                      </p:cBhvr>
                                    </p:animEffect>
                                    <p:anim calcmode="lin" valueType="num">
                                      <p:cBhvr>
                                        <p:cTn id="417" dur="2000" fill="hold"/>
                                        <p:tgtEl>
                                          <p:spTgt spid="213"/>
                                        </p:tgtEl>
                                        <p:attrNameLst>
                                          <p:attrName>ppt_x</p:attrName>
                                        </p:attrNameLst>
                                      </p:cBhvr>
                                      <p:tavLst>
                                        <p:tav tm="0">
                                          <p:val>
                                            <p:strVal val="#ppt_x"/>
                                          </p:val>
                                        </p:tav>
                                        <p:tav tm="100000">
                                          <p:val>
                                            <p:strVal val="#ppt_x"/>
                                          </p:val>
                                        </p:tav>
                                      </p:tavLst>
                                    </p:anim>
                                    <p:anim calcmode="lin" valueType="num">
                                      <p:cBhvr>
                                        <p:cTn id="418" dur="2000" fill="hold"/>
                                        <p:tgtEl>
                                          <p:spTgt spid="213"/>
                                        </p:tgtEl>
                                        <p:attrNameLst>
                                          <p:attrName>ppt_y</p:attrName>
                                        </p:attrNameLst>
                                      </p:cBhvr>
                                      <p:tavLst>
                                        <p:tav tm="0">
                                          <p:val>
                                            <p:strVal val="#ppt_y+.1"/>
                                          </p:val>
                                        </p:tav>
                                        <p:tav tm="100000">
                                          <p:val>
                                            <p:strVal val="#ppt_y"/>
                                          </p:val>
                                        </p:tav>
                                      </p:tavLst>
                                    </p:anim>
                                  </p:childTnLst>
                                </p:cTn>
                              </p:par>
                              <p:par>
                                <p:cTn id="419" presetID="42" presetClass="entr" presetSubtype="0" fill="hold" grpId="0" nodeType="withEffect">
                                  <p:stCondLst>
                                    <p:cond delay="1000"/>
                                  </p:stCondLst>
                                  <p:childTnLst>
                                    <p:set>
                                      <p:cBhvr>
                                        <p:cTn id="420" dur="1" fill="hold">
                                          <p:stCondLst>
                                            <p:cond delay="0"/>
                                          </p:stCondLst>
                                        </p:cTn>
                                        <p:tgtEl>
                                          <p:spTgt spid="214"/>
                                        </p:tgtEl>
                                        <p:attrNameLst>
                                          <p:attrName>style.visibility</p:attrName>
                                        </p:attrNameLst>
                                      </p:cBhvr>
                                      <p:to>
                                        <p:strVal val="visible"/>
                                      </p:to>
                                    </p:set>
                                    <p:animEffect transition="in" filter="fade">
                                      <p:cBhvr>
                                        <p:cTn id="421" dur="2000"/>
                                        <p:tgtEl>
                                          <p:spTgt spid="214"/>
                                        </p:tgtEl>
                                      </p:cBhvr>
                                    </p:animEffect>
                                    <p:anim calcmode="lin" valueType="num">
                                      <p:cBhvr>
                                        <p:cTn id="422" dur="2000" fill="hold"/>
                                        <p:tgtEl>
                                          <p:spTgt spid="214"/>
                                        </p:tgtEl>
                                        <p:attrNameLst>
                                          <p:attrName>ppt_x</p:attrName>
                                        </p:attrNameLst>
                                      </p:cBhvr>
                                      <p:tavLst>
                                        <p:tav tm="0">
                                          <p:val>
                                            <p:strVal val="#ppt_x"/>
                                          </p:val>
                                        </p:tav>
                                        <p:tav tm="100000">
                                          <p:val>
                                            <p:strVal val="#ppt_x"/>
                                          </p:val>
                                        </p:tav>
                                      </p:tavLst>
                                    </p:anim>
                                    <p:anim calcmode="lin" valueType="num">
                                      <p:cBhvr>
                                        <p:cTn id="423" dur="2000" fill="hold"/>
                                        <p:tgtEl>
                                          <p:spTgt spid="214"/>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1000"/>
                                  </p:stCondLst>
                                  <p:childTnLst>
                                    <p:set>
                                      <p:cBhvr>
                                        <p:cTn id="425" dur="1" fill="hold">
                                          <p:stCondLst>
                                            <p:cond delay="0"/>
                                          </p:stCondLst>
                                        </p:cTn>
                                        <p:tgtEl>
                                          <p:spTgt spid="215"/>
                                        </p:tgtEl>
                                        <p:attrNameLst>
                                          <p:attrName>style.visibility</p:attrName>
                                        </p:attrNameLst>
                                      </p:cBhvr>
                                      <p:to>
                                        <p:strVal val="visible"/>
                                      </p:to>
                                    </p:set>
                                    <p:animEffect transition="in" filter="fade">
                                      <p:cBhvr>
                                        <p:cTn id="426" dur="2000"/>
                                        <p:tgtEl>
                                          <p:spTgt spid="215"/>
                                        </p:tgtEl>
                                      </p:cBhvr>
                                    </p:animEffect>
                                    <p:anim calcmode="lin" valueType="num">
                                      <p:cBhvr>
                                        <p:cTn id="427" dur="2000" fill="hold"/>
                                        <p:tgtEl>
                                          <p:spTgt spid="215"/>
                                        </p:tgtEl>
                                        <p:attrNameLst>
                                          <p:attrName>ppt_x</p:attrName>
                                        </p:attrNameLst>
                                      </p:cBhvr>
                                      <p:tavLst>
                                        <p:tav tm="0">
                                          <p:val>
                                            <p:strVal val="#ppt_x"/>
                                          </p:val>
                                        </p:tav>
                                        <p:tav tm="100000">
                                          <p:val>
                                            <p:strVal val="#ppt_x"/>
                                          </p:val>
                                        </p:tav>
                                      </p:tavLst>
                                    </p:anim>
                                    <p:anim calcmode="lin" valueType="num">
                                      <p:cBhvr>
                                        <p:cTn id="428" dur="2000" fill="hold"/>
                                        <p:tgtEl>
                                          <p:spTgt spid="215"/>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1000"/>
                                  </p:stCondLst>
                                  <p:childTnLst>
                                    <p:set>
                                      <p:cBhvr>
                                        <p:cTn id="430" dur="1" fill="hold">
                                          <p:stCondLst>
                                            <p:cond delay="0"/>
                                          </p:stCondLst>
                                        </p:cTn>
                                        <p:tgtEl>
                                          <p:spTgt spid="216"/>
                                        </p:tgtEl>
                                        <p:attrNameLst>
                                          <p:attrName>style.visibility</p:attrName>
                                        </p:attrNameLst>
                                      </p:cBhvr>
                                      <p:to>
                                        <p:strVal val="visible"/>
                                      </p:to>
                                    </p:set>
                                    <p:animEffect transition="in" filter="fade">
                                      <p:cBhvr>
                                        <p:cTn id="431" dur="2000"/>
                                        <p:tgtEl>
                                          <p:spTgt spid="216"/>
                                        </p:tgtEl>
                                      </p:cBhvr>
                                    </p:animEffect>
                                    <p:anim calcmode="lin" valueType="num">
                                      <p:cBhvr>
                                        <p:cTn id="432" dur="2000" fill="hold"/>
                                        <p:tgtEl>
                                          <p:spTgt spid="216"/>
                                        </p:tgtEl>
                                        <p:attrNameLst>
                                          <p:attrName>ppt_x</p:attrName>
                                        </p:attrNameLst>
                                      </p:cBhvr>
                                      <p:tavLst>
                                        <p:tav tm="0">
                                          <p:val>
                                            <p:strVal val="#ppt_x"/>
                                          </p:val>
                                        </p:tav>
                                        <p:tav tm="100000">
                                          <p:val>
                                            <p:strVal val="#ppt_x"/>
                                          </p:val>
                                        </p:tav>
                                      </p:tavLst>
                                    </p:anim>
                                    <p:anim calcmode="lin" valueType="num">
                                      <p:cBhvr>
                                        <p:cTn id="433" dur="2000" fill="hold"/>
                                        <p:tgtEl>
                                          <p:spTgt spid="216"/>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1000"/>
                                  </p:stCondLst>
                                  <p:childTnLst>
                                    <p:set>
                                      <p:cBhvr>
                                        <p:cTn id="435" dur="1" fill="hold">
                                          <p:stCondLst>
                                            <p:cond delay="0"/>
                                          </p:stCondLst>
                                        </p:cTn>
                                        <p:tgtEl>
                                          <p:spTgt spid="217"/>
                                        </p:tgtEl>
                                        <p:attrNameLst>
                                          <p:attrName>style.visibility</p:attrName>
                                        </p:attrNameLst>
                                      </p:cBhvr>
                                      <p:to>
                                        <p:strVal val="visible"/>
                                      </p:to>
                                    </p:set>
                                    <p:animEffect transition="in" filter="fade">
                                      <p:cBhvr>
                                        <p:cTn id="436" dur="2000"/>
                                        <p:tgtEl>
                                          <p:spTgt spid="217"/>
                                        </p:tgtEl>
                                      </p:cBhvr>
                                    </p:animEffect>
                                    <p:anim calcmode="lin" valueType="num">
                                      <p:cBhvr>
                                        <p:cTn id="437" dur="2000" fill="hold"/>
                                        <p:tgtEl>
                                          <p:spTgt spid="217"/>
                                        </p:tgtEl>
                                        <p:attrNameLst>
                                          <p:attrName>ppt_x</p:attrName>
                                        </p:attrNameLst>
                                      </p:cBhvr>
                                      <p:tavLst>
                                        <p:tav tm="0">
                                          <p:val>
                                            <p:strVal val="#ppt_x"/>
                                          </p:val>
                                        </p:tav>
                                        <p:tav tm="100000">
                                          <p:val>
                                            <p:strVal val="#ppt_x"/>
                                          </p:val>
                                        </p:tav>
                                      </p:tavLst>
                                    </p:anim>
                                    <p:anim calcmode="lin" valueType="num">
                                      <p:cBhvr>
                                        <p:cTn id="438" dur="2000" fill="hold"/>
                                        <p:tgtEl>
                                          <p:spTgt spid="217"/>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1000"/>
                                  </p:stCondLst>
                                  <p:childTnLst>
                                    <p:set>
                                      <p:cBhvr>
                                        <p:cTn id="440" dur="1" fill="hold">
                                          <p:stCondLst>
                                            <p:cond delay="0"/>
                                          </p:stCondLst>
                                        </p:cTn>
                                        <p:tgtEl>
                                          <p:spTgt spid="218"/>
                                        </p:tgtEl>
                                        <p:attrNameLst>
                                          <p:attrName>style.visibility</p:attrName>
                                        </p:attrNameLst>
                                      </p:cBhvr>
                                      <p:to>
                                        <p:strVal val="visible"/>
                                      </p:to>
                                    </p:set>
                                    <p:animEffect transition="in" filter="fade">
                                      <p:cBhvr>
                                        <p:cTn id="441" dur="2000"/>
                                        <p:tgtEl>
                                          <p:spTgt spid="218"/>
                                        </p:tgtEl>
                                      </p:cBhvr>
                                    </p:animEffect>
                                    <p:anim calcmode="lin" valueType="num">
                                      <p:cBhvr>
                                        <p:cTn id="442" dur="2000" fill="hold"/>
                                        <p:tgtEl>
                                          <p:spTgt spid="218"/>
                                        </p:tgtEl>
                                        <p:attrNameLst>
                                          <p:attrName>ppt_x</p:attrName>
                                        </p:attrNameLst>
                                      </p:cBhvr>
                                      <p:tavLst>
                                        <p:tav tm="0">
                                          <p:val>
                                            <p:strVal val="#ppt_x"/>
                                          </p:val>
                                        </p:tav>
                                        <p:tav tm="100000">
                                          <p:val>
                                            <p:strVal val="#ppt_x"/>
                                          </p:val>
                                        </p:tav>
                                      </p:tavLst>
                                    </p:anim>
                                    <p:anim calcmode="lin" valueType="num">
                                      <p:cBhvr>
                                        <p:cTn id="443" dur="2000" fill="hold"/>
                                        <p:tgtEl>
                                          <p:spTgt spid="218"/>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1000"/>
                                  </p:stCondLst>
                                  <p:childTnLst>
                                    <p:set>
                                      <p:cBhvr>
                                        <p:cTn id="445" dur="1" fill="hold">
                                          <p:stCondLst>
                                            <p:cond delay="0"/>
                                          </p:stCondLst>
                                        </p:cTn>
                                        <p:tgtEl>
                                          <p:spTgt spid="219"/>
                                        </p:tgtEl>
                                        <p:attrNameLst>
                                          <p:attrName>style.visibility</p:attrName>
                                        </p:attrNameLst>
                                      </p:cBhvr>
                                      <p:to>
                                        <p:strVal val="visible"/>
                                      </p:to>
                                    </p:set>
                                    <p:animEffect transition="in" filter="fade">
                                      <p:cBhvr>
                                        <p:cTn id="446" dur="2000"/>
                                        <p:tgtEl>
                                          <p:spTgt spid="219"/>
                                        </p:tgtEl>
                                      </p:cBhvr>
                                    </p:animEffect>
                                    <p:anim calcmode="lin" valueType="num">
                                      <p:cBhvr>
                                        <p:cTn id="447" dur="2000" fill="hold"/>
                                        <p:tgtEl>
                                          <p:spTgt spid="219"/>
                                        </p:tgtEl>
                                        <p:attrNameLst>
                                          <p:attrName>ppt_x</p:attrName>
                                        </p:attrNameLst>
                                      </p:cBhvr>
                                      <p:tavLst>
                                        <p:tav tm="0">
                                          <p:val>
                                            <p:strVal val="#ppt_x"/>
                                          </p:val>
                                        </p:tav>
                                        <p:tav tm="100000">
                                          <p:val>
                                            <p:strVal val="#ppt_x"/>
                                          </p:val>
                                        </p:tav>
                                      </p:tavLst>
                                    </p:anim>
                                    <p:anim calcmode="lin" valueType="num">
                                      <p:cBhvr>
                                        <p:cTn id="448" dur="2000" fill="hold"/>
                                        <p:tgtEl>
                                          <p:spTgt spid="219"/>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1000"/>
                                  </p:stCondLst>
                                  <p:childTnLst>
                                    <p:set>
                                      <p:cBhvr>
                                        <p:cTn id="450" dur="1" fill="hold">
                                          <p:stCondLst>
                                            <p:cond delay="0"/>
                                          </p:stCondLst>
                                        </p:cTn>
                                        <p:tgtEl>
                                          <p:spTgt spid="220"/>
                                        </p:tgtEl>
                                        <p:attrNameLst>
                                          <p:attrName>style.visibility</p:attrName>
                                        </p:attrNameLst>
                                      </p:cBhvr>
                                      <p:to>
                                        <p:strVal val="visible"/>
                                      </p:to>
                                    </p:set>
                                    <p:animEffect transition="in" filter="fade">
                                      <p:cBhvr>
                                        <p:cTn id="451" dur="2000"/>
                                        <p:tgtEl>
                                          <p:spTgt spid="220"/>
                                        </p:tgtEl>
                                      </p:cBhvr>
                                    </p:animEffect>
                                    <p:anim calcmode="lin" valueType="num">
                                      <p:cBhvr>
                                        <p:cTn id="452" dur="2000" fill="hold"/>
                                        <p:tgtEl>
                                          <p:spTgt spid="220"/>
                                        </p:tgtEl>
                                        <p:attrNameLst>
                                          <p:attrName>ppt_x</p:attrName>
                                        </p:attrNameLst>
                                      </p:cBhvr>
                                      <p:tavLst>
                                        <p:tav tm="0">
                                          <p:val>
                                            <p:strVal val="#ppt_x"/>
                                          </p:val>
                                        </p:tav>
                                        <p:tav tm="100000">
                                          <p:val>
                                            <p:strVal val="#ppt_x"/>
                                          </p:val>
                                        </p:tav>
                                      </p:tavLst>
                                    </p:anim>
                                    <p:anim calcmode="lin" valueType="num">
                                      <p:cBhvr>
                                        <p:cTn id="453" dur="2000" fill="hold"/>
                                        <p:tgtEl>
                                          <p:spTgt spid="220"/>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1000"/>
                                  </p:stCondLst>
                                  <p:childTnLst>
                                    <p:set>
                                      <p:cBhvr>
                                        <p:cTn id="455" dur="1" fill="hold">
                                          <p:stCondLst>
                                            <p:cond delay="0"/>
                                          </p:stCondLst>
                                        </p:cTn>
                                        <p:tgtEl>
                                          <p:spTgt spid="221"/>
                                        </p:tgtEl>
                                        <p:attrNameLst>
                                          <p:attrName>style.visibility</p:attrName>
                                        </p:attrNameLst>
                                      </p:cBhvr>
                                      <p:to>
                                        <p:strVal val="visible"/>
                                      </p:to>
                                    </p:set>
                                    <p:animEffect transition="in" filter="fade">
                                      <p:cBhvr>
                                        <p:cTn id="456" dur="2000"/>
                                        <p:tgtEl>
                                          <p:spTgt spid="221"/>
                                        </p:tgtEl>
                                      </p:cBhvr>
                                    </p:animEffect>
                                    <p:anim calcmode="lin" valueType="num">
                                      <p:cBhvr>
                                        <p:cTn id="457" dur="2000" fill="hold"/>
                                        <p:tgtEl>
                                          <p:spTgt spid="221"/>
                                        </p:tgtEl>
                                        <p:attrNameLst>
                                          <p:attrName>ppt_x</p:attrName>
                                        </p:attrNameLst>
                                      </p:cBhvr>
                                      <p:tavLst>
                                        <p:tav tm="0">
                                          <p:val>
                                            <p:strVal val="#ppt_x"/>
                                          </p:val>
                                        </p:tav>
                                        <p:tav tm="100000">
                                          <p:val>
                                            <p:strVal val="#ppt_x"/>
                                          </p:val>
                                        </p:tav>
                                      </p:tavLst>
                                    </p:anim>
                                    <p:anim calcmode="lin" valueType="num">
                                      <p:cBhvr>
                                        <p:cTn id="458" dur="2000" fill="hold"/>
                                        <p:tgtEl>
                                          <p:spTgt spid="221"/>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1000"/>
                                  </p:stCondLst>
                                  <p:childTnLst>
                                    <p:set>
                                      <p:cBhvr>
                                        <p:cTn id="460" dur="1" fill="hold">
                                          <p:stCondLst>
                                            <p:cond delay="0"/>
                                          </p:stCondLst>
                                        </p:cTn>
                                        <p:tgtEl>
                                          <p:spTgt spid="222"/>
                                        </p:tgtEl>
                                        <p:attrNameLst>
                                          <p:attrName>style.visibility</p:attrName>
                                        </p:attrNameLst>
                                      </p:cBhvr>
                                      <p:to>
                                        <p:strVal val="visible"/>
                                      </p:to>
                                    </p:set>
                                    <p:animEffect transition="in" filter="fade">
                                      <p:cBhvr>
                                        <p:cTn id="461" dur="2000"/>
                                        <p:tgtEl>
                                          <p:spTgt spid="222"/>
                                        </p:tgtEl>
                                      </p:cBhvr>
                                    </p:animEffect>
                                    <p:anim calcmode="lin" valueType="num">
                                      <p:cBhvr>
                                        <p:cTn id="462" dur="2000" fill="hold"/>
                                        <p:tgtEl>
                                          <p:spTgt spid="222"/>
                                        </p:tgtEl>
                                        <p:attrNameLst>
                                          <p:attrName>ppt_x</p:attrName>
                                        </p:attrNameLst>
                                      </p:cBhvr>
                                      <p:tavLst>
                                        <p:tav tm="0">
                                          <p:val>
                                            <p:strVal val="#ppt_x"/>
                                          </p:val>
                                        </p:tav>
                                        <p:tav tm="100000">
                                          <p:val>
                                            <p:strVal val="#ppt_x"/>
                                          </p:val>
                                        </p:tav>
                                      </p:tavLst>
                                    </p:anim>
                                    <p:anim calcmode="lin" valueType="num">
                                      <p:cBhvr>
                                        <p:cTn id="463" dur="2000" fill="hold"/>
                                        <p:tgtEl>
                                          <p:spTgt spid="222"/>
                                        </p:tgtEl>
                                        <p:attrNameLst>
                                          <p:attrName>ppt_y</p:attrName>
                                        </p:attrNameLst>
                                      </p:cBhvr>
                                      <p:tavLst>
                                        <p:tav tm="0">
                                          <p:val>
                                            <p:strVal val="#ppt_y+.1"/>
                                          </p:val>
                                        </p:tav>
                                        <p:tav tm="100000">
                                          <p:val>
                                            <p:strVal val="#ppt_y"/>
                                          </p:val>
                                        </p:tav>
                                      </p:tavLst>
                                    </p:anim>
                                  </p:childTnLst>
                                </p:cTn>
                              </p:par>
                              <p:par>
                                <p:cTn id="464" presetID="42" presetClass="entr" presetSubtype="0" fill="hold" grpId="0" nodeType="withEffect">
                                  <p:stCondLst>
                                    <p:cond delay="100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2000"/>
                                        <p:tgtEl>
                                          <p:spTgt spid="223"/>
                                        </p:tgtEl>
                                      </p:cBhvr>
                                    </p:animEffect>
                                    <p:anim calcmode="lin" valueType="num">
                                      <p:cBhvr>
                                        <p:cTn id="467" dur="2000" fill="hold"/>
                                        <p:tgtEl>
                                          <p:spTgt spid="223"/>
                                        </p:tgtEl>
                                        <p:attrNameLst>
                                          <p:attrName>ppt_x</p:attrName>
                                        </p:attrNameLst>
                                      </p:cBhvr>
                                      <p:tavLst>
                                        <p:tav tm="0">
                                          <p:val>
                                            <p:strVal val="#ppt_x"/>
                                          </p:val>
                                        </p:tav>
                                        <p:tav tm="100000">
                                          <p:val>
                                            <p:strVal val="#ppt_x"/>
                                          </p:val>
                                        </p:tav>
                                      </p:tavLst>
                                    </p:anim>
                                    <p:anim calcmode="lin" valueType="num">
                                      <p:cBhvr>
                                        <p:cTn id="468" dur="2000" fill="hold"/>
                                        <p:tgtEl>
                                          <p:spTgt spid="223"/>
                                        </p:tgtEl>
                                        <p:attrNameLst>
                                          <p:attrName>ppt_y</p:attrName>
                                        </p:attrNameLst>
                                      </p:cBhvr>
                                      <p:tavLst>
                                        <p:tav tm="0">
                                          <p:val>
                                            <p:strVal val="#ppt_y+.1"/>
                                          </p:val>
                                        </p:tav>
                                        <p:tav tm="100000">
                                          <p:val>
                                            <p:strVal val="#ppt_y"/>
                                          </p:val>
                                        </p:tav>
                                      </p:tavLst>
                                    </p:anim>
                                  </p:childTnLst>
                                </p:cTn>
                              </p:par>
                              <p:par>
                                <p:cTn id="469" presetID="42" presetClass="entr" presetSubtype="0" fill="hold" nodeType="withEffect">
                                  <p:stCondLst>
                                    <p:cond delay="1000"/>
                                  </p:stCondLst>
                                  <p:childTnLst>
                                    <p:set>
                                      <p:cBhvr>
                                        <p:cTn id="470" dur="1" fill="hold">
                                          <p:stCondLst>
                                            <p:cond delay="0"/>
                                          </p:stCondLst>
                                        </p:cTn>
                                        <p:tgtEl>
                                          <p:spTgt spid="224"/>
                                        </p:tgtEl>
                                        <p:attrNameLst>
                                          <p:attrName>style.visibility</p:attrName>
                                        </p:attrNameLst>
                                      </p:cBhvr>
                                      <p:to>
                                        <p:strVal val="visible"/>
                                      </p:to>
                                    </p:set>
                                    <p:animEffect transition="in" filter="fade">
                                      <p:cBhvr>
                                        <p:cTn id="471" dur="2000"/>
                                        <p:tgtEl>
                                          <p:spTgt spid="224"/>
                                        </p:tgtEl>
                                      </p:cBhvr>
                                    </p:animEffect>
                                    <p:anim calcmode="lin" valueType="num">
                                      <p:cBhvr>
                                        <p:cTn id="472" dur="2000" fill="hold"/>
                                        <p:tgtEl>
                                          <p:spTgt spid="224"/>
                                        </p:tgtEl>
                                        <p:attrNameLst>
                                          <p:attrName>ppt_x</p:attrName>
                                        </p:attrNameLst>
                                      </p:cBhvr>
                                      <p:tavLst>
                                        <p:tav tm="0">
                                          <p:val>
                                            <p:strVal val="#ppt_x"/>
                                          </p:val>
                                        </p:tav>
                                        <p:tav tm="100000">
                                          <p:val>
                                            <p:strVal val="#ppt_x"/>
                                          </p:val>
                                        </p:tav>
                                      </p:tavLst>
                                    </p:anim>
                                    <p:anim calcmode="lin" valueType="num">
                                      <p:cBhvr>
                                        <p:cTn id="473" dur="2000" fill="hold"/>
                                        <p:tgtEl>
                                          <p:spTgt spid="224"/>
                                        </p:tgtEl>
                                        <p:attrNameLst>
                                          <p:attrName>ppt_y</p:attrName>
                                        </p:attrNameLst>
                                      </p:cBhvr>
                                      <p:tavLst>
                                        <p:tav tm="0">
                                          <p:val>
                                            <p:strVal val="#ppt_y+.1"/>
                                          </p:val>
                                        </p:tav>
                                        <p:tav tm="100000">
                                          <p:val>
                                            <p:strVal val="#ppt_y"/>
                                          </p:val>
                                        </p:tav>
                                      </p:tavLst>
                                    </p:anim>
                                  </p:childTnLst>
                                </p:cTn>
                              </p:par>
                              <p:par>
                                <p:cTn id="474" presetID="42" presetClass="entr" presetSubtype="0" fill="hold" nodeType="withEffect">
                                  <p:stCondLst>
                                    <p:cond delay="1000"/>
                                  </p:stCondLst>
                                  <p:childTnLst>
                                    <p:set>
                                      <p:cBhvr>
                                        <p:cTn id="475" dur="1" fill="hold">
                                          <p:stCondLst>
                                            <p:cond delay="0"/>
                                          </p:stCondLst>
                                        </p:cTn>
                                        <p:tgtEl>
                                          <p:spTgt spid="258"/>
                                        </p:tgtEl>
                                        <p:attrNameLst>
                                          <p:attrName>style.visibility</p:attrName>
                                        </p:attrNameLst>
                                      </p:cBhvr>
                                      <p:to>
                                        <p:strVal val="visible"/>
                                      </p:to>
                                    </p:set>
                                    <p:animEffect transition="in" filter="fade">
                                      <p:cBhvr>
                                        <p:cTn id="476" dur="2000"/>
                                        <p:tgtEl>
                                          <p:spTgt spid="258"/>
                                        </p:tgtEl>
                                      </p:cBhvr>
                                    </p:animEffect>
                                    <p:anim calcmode="lin" valueType="num">
                                      <p:cBhvr>
                                        <p:cTn id="477" dur="2000" fill="hold"/>
                                        <p:tgtEl>
                                          <p:spTgt spid="258"/>
                                        </p:tgtEl>
                                        <p:attrNameLst>
                                          <p:attrName>ppt_x</p:attrName>
                                        </p:attrNameLst>
                                      </p:cBhvr>
                                      <p:tavLst>
                                        <p:tav tm="0">
                                          <p:val>
                                            <p:strVal val="#ppt_x"/>
                                          </p:val>
                                        </p:tav>
                                        <p:tav tm="100000">
                                          <p:val>
                                            <p:strVal val="#ppt_x"/>
                                          </p:val>
                                        </p:tav>
                                      </p:tavLst>
                                    </p:anim>
                                    <p:anim calcmode="lin" valueType="num">
                                      <p:cBhvr>
                                        <p:cTn id="478" dur="2000" fill="hold"/>
                                        <p:tgtEl>
                                          <p:spTgt spid="258"/>
                                        </p:tgtEl>
                                        <p:attrNameLst>
                                          <p:attrName>ppt_y</p:attrName>
                                        </p:attrNameLst>
                                      </p:cBhvr>
                                      <p:tavLst>
                                        <p:tav tm="0">
                                          <p:val>
                                            <p:strVal val="#ppt_y+.1"/>
                                          </p:val>
                                        </p:tav>
                                        <p:tav tm="100000">
                                          <p:val>
                                            <p:strVal val="#ppt_y"/>
                                          </p:val>
                                        </p:tav>
                                      </p:tavLst>
                                    </p:anim>
                                  </p:childTnLst>
                                </p:cTn>
                              </p:par>
                              <p:par>
                                <p:cTn id="479" presetID="42" presetClass="entr" presetSubtype="0" fill="hold" nodeType="withEffect">
                                  <p:stCondLst>
                                    <p:cond delay="1000"/>
                                  </p:stCondLst>
                                  <p:childTnLst>
                                    <p:set>
                                      <p:cBhvr>
                                        <p:cTn id="480" dur="1" fill="hold">
                                          <p:stCondLst>
                                            <p:cond delay="0"/>
                                          </p:stCondLst>
                                        </p:cTn>
                                        <p:tgtEl>
                                          <p:spTgt spid="255"/>
                                        </p:tgtEl>
                                        <p:attrNameLst>
                                          <p:attrName>style.visibility</p:attrName>
                                        </p:attrNameLst>
                                      </p:cBhvr>
                                      <p:to>
                                        <p:strVal val="visible"/>
                                      </p:to>
                                    </p:set>
                                    <p:animEffect transition="in" filter="fade">
                                      <p:cBhvr>
                                        <p:cTn id="481" dur="2000"/>
                                        <p:tgtEl>
                                          <p:spTgt spid="255"/>
                                        </p:tgtEl>
                                      </p:cBhvr>
                                    </p:animEffect>
                                    <p:anim calcmode="lin" valueType="num">
                                      <p:cBhvr>
                                        <p:cTn id="482" dur="2000" fill="hold"/>
                                        <p:tgtEl>
                                          <p:spTgt spid="255"/>
                                        </p:tgtEl>
                                        <p:attrNameLst>
                                          <p:attrName>ppt_x</p:attrName>
                                        </p:attrNameLst>
                                      </p:cBhvr>
                                      <p:tavLst>
                                        <p:tav tm="0">
                                          <p:val>
                                            <p:strVal val="#ppt_x"/>
                                          </p:val>
                                        </p:tav>
                                        <p:tav tm="100000">
                                          <p:val>
                                            <p:strVal val="#ppt_x"/>
                                          </p:val>
                                        </p:tav>
                                      </p:tavLst>
                                    </p:anim>
                                    <p:anim calcmode="lin" valueType="num">
                                      <p:cBhvr>
                                        <p:cTn id="483" dur="2000" fill="hold"/>
                                        <p:tgtEl>
                                          <p:spTgt spid="255"/>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1000"/>
                                  </p:stCondLst>
                                  <p:childTnLst>
                                    <p:set>
                                      <p:cBhvr>
                                        <p:cTn id="485" dur="1" fill="hold">
                                          <p:stCondLst>
                                            <p:cond delay="0"/>
                                          </p:stCondLst>
                                        </p:cTn>
                                        <p:tgtEl>
                                          <p:spTgt spid="254"/>
                                        </p:tgtEl>
                                        <p:attrNameLst>
                                          <p:attrName>style.visibility</p:attrName>
                                        </p:attrNameLst>
                                      </p:cBhvr>
                                      <p:to>
                                        <p:strVal val="visible"/>
                                      </p:to>
                                    </p:set>
                                    <p:animEffect transition="in" filter="fade">
                                      <p:cBhvr>
                                        <p:cTn id="486" dur="2000"/>
                                        <p:tgtEl>
                                          <p:spTgt spid="254"/>
                                        </p:tgtEl>
                                      </p:cBhvr>
                                    </p:animEffect>
                                    <p:anim calcmode="lin" valueType="num">
                                      <p:cBhvr>
                                        <p:cTn id="487" dur="2000" fill="hold"/>
                                        <p:tgtEl>
                                          <p:spTgt spid="254"/>
                                        </p:tgtEl>
                                        <p:attrNameLst>
                                          <p:attrName>ppt_x</p:attrName>
                                        </p:attrNameLst>
                                      </p:cBhvr>
                                      <p:tavLst>
                                        <p:tav tm="0">
                                          <p:val>
                                            <p:strVal val="#ppt_x"/>
                                          </p:val>
                                        </p:tav>
                                        <p:tav tm="100000">
                                          <p:val>
                                            <p:strVal val="#ppt_x"/>
                                          </p:val>
                                        </p:tav>
                                      </p:tavLst>
                                    </p:anim>
                                    <p:anim calcmode="lin" valueType="num">
                                      <p:cBhvr>
                                        <p:cTn id="488" dur="2000" fill="hold"/>
                                        <p:tgtEl>
                                          <p:spTgt spid="254"/>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1000"/>
                                  </p:stCondLst>
                                  <p:childTnLst>
                                    <p:set>
                                      <p:cBhvr>
                                        <p:cTn id="490" dur="1" fill="hold">
                                          <p:stCondLst>
                                            <p:cond delay="0"/>
                                          </p:stCondLst>
                                        </p:cTn>
                                        <p:tgtEl>
                                          <p:spTgt spid="253"/>
                                        </p:tgtEl>
                                        <p:attrNameLst>
                                          <p:attrName>style.visibility</p:attrName>
                                        </p:attrNameLst>
                                      </p:cBhvr>
                                      <p:to>
                                        <p:strVal val="visible"/>
                                      </p:to>
                                    </p:set>
                                    <p:animEffect transition="in" filter="fade">
                                      <p:cBhvr>
                                        <p:cTn id="491" dur="2000"/>
                                        <p:tgtEl>
                                          <p:spTgt spid="253"/>
                                        </p:tgtEl>
                                      </p:cBhvr>
                                    </p:animEffect>
                                    <p:anim calcmode="lin" valueType="num">
                                      <p:cBhvr>
                                        <p:cTn id="492" dur="2000" fill="hold"/>
                                        <p:tgtEl>
                                          <p:spTgt spid="253"/>
                                        </p:tgtEl>
                                        <p:attrNameLst>
                                          <p:attrName>ppt_x</p:attrName>
                                        </p:attrNameLst>
                                      </p:cBhvr>
                                      <p:tavLst>
                                        <p:tav tm="0">
                                          <p:val>
                                            <p:strVal val="#ppt_x"/>
                                          </p:val>
                                        </p:tav>
                                        <p:tav tm="100000">
                                          <p:val>
                                            <p:strVal val="#ppt_x"/>
                                          </p:val>
                                        </p:tav>
                                      </p:tavLst>
                                    </p:anim>
                                    <p:anim calcmode="lin" valueType="num">
                                      <p:cBhvr>
                                        <p:cTn id="493" dur="2000" fill="hold"/>
                                        <p:tgtEl>
                                          <p:spTgt spid="253"/>
                                        </p:tgtEl>
                                        <p:attrNameLst>
                                          <p:attrName>ppt_y</p:attrName>
                                        </p:attrNameLst>
                                      </p:cBhvr>
                                      <p:tavLst>
                                        <p:tav tm="0">
                                          <p:val>
                                            <p:strVal val="#ppt_y+.1"/>
                                          </p:val>
                                        </p:tav>
                                        <p:tav tm="100000">
                                          <p:val>
                                            <p:strVal val="#ppt_y"/>
                                          </p:val>
                                        </p:tav>
                                      </p:tavLst>
                                    </p:anim>
                                  </p:childTnLst>
                                </p:cTn>
                              </p:par>
                              <p:par>
                                <p:cTn id="494" presetID="1" presetClass="entr" presetSubtype="0" fill="hold" grpId="0" nodeType="withEffect">
                                  <p:stCondLst>
                                    <p:cond delay="1000"/>
                                  </p:stCondLst>
                                  <p:childTnLst>
                                    <p:set>
                                      <p:cBhvr>
                                        <p:cTn id="495" dur="1" fill="hold">
                                          <p:stCondLst>
                                            <p:cond delay="0"/>
                                          </p:stCondLst>
                                        </p:cTn>
                                        <p:tgtEl>
                                          <p:spTgt spid="320"/>
                                        </p:tgtEl>
                                        <p:attrNameLst>
                                          <p:attrName>style.visibility</p:attrName>
                                        </p:attrNameLst>
                                      </p:cBhvr>
                                      <p:to>
                                        <p:strVal val="visible"/>
                                      </p:to>
                                    </p:set>
                                  </p:childTnLst>
                                </p:cTn>
                              </p:par>
                              <p:par>
                                <p:cTn id="496" presetID="1" presetClass="exit" presetSubtype="0" fill="hold" grpId="1" nodeType="withEffect">
                                  <p:stCondLst>
                                    <p:cond delay="1000"/>
                                  </p:stCondLst>
                                  <p:childTnLst>
                                    <p:set>
                                      <p:cBhvr>
                                        <p:cTn id="497" dur="1" fill="hold">
                                          <p:stCondLst>
                                            <p:cond delay="0"/>
                                          </p:stCondLst>
                                        </p:cTn>
                                        <p:tgtEl>
                                          <p:spTgt spid="317"/>
                                        </p:tgtEl>
                                        <p:attrNameLst>
                                          <p:attrName>style.visibility</p:attrName>
                                        </p:attrNameLst>
                                      </p:cBhvr>
                                      <p:to>
                                        <p:strVal val="hidden"/>
                                      </p:to>
                                    </p:set>
                                  </p:childTnLst>
                                </p:cTn>
                              </p:par>
                            </p:childTnLst>
                          </p:cTn>
                        </p:par>
                        <p:par>
                          <p:cTn id="498" fill="hold">
                            <p:stCondLst>
                              <p:cond delay="3000"/>
                            </p:stCondLst>
                            <p:childTnLst>
                              <p:par>
                                <p:cTn id="499" presetID="14" presetClass="entr" presetSubtype="10" fill="hold" grpId="0" nodeType="afterEffect">
                                  <p:stCondLst>
                                    <p:cond delay="1000"/>
                                  </p:stCondLst>
                                  <p:childTnLst>
                                    <p:set>
                                      <p:cBhvr>
                                        <p:cTn id="500" dur="1" fill="hold">
                                          <p:stCondLst>
                                            <p:cond delay="0"/>
                                          </p:stCondLst>
                                        </p:cTn>
                                        <p:tgtEl>
                                          <p:spTgt spid="226"/>
                                        </p:tgtEl>
                                        <p:attrNameLst>
                                          <p:attrName>style.visibility</p:attrName>
                                        </p:attrNameLst>
                                      </p:cBhvr>
                                      <p:to>
                                        <p:strVal val="visible"/>
                                      </p:to>
                                    </p:set>
                                    <p:animEffect transition="in" filter="randombar(horizontal)">
                                      <p:cBhvr>
                                        <p:cTn id="501" dur="2000"/>
                                        <p:tgtEl>
                                          <p:spTgt spid="226"/>
                                        </p:tgtEl>
                                      </p:cBhvr>
                                    </p:animEffect>
                                  </p:childTnLst>
                                </p:cTn>
                              </p:par>
                              <p:par>
                                <p:cTn id="502" presetID="14" presetClass="entr" presetSubtype="10" fill="hold" grpId="0" nodeType="withEffect">
                                  <p:stCondLst>
                                    <p:cond delay="1000"/>
                                  </p:stCondLst>
                                  <p:childTnLst>
                                    <p:set>
                                      <p:cBhvr>
                                        <p:cTn id="503" dur="1" fill="hold">
                                          <p:stCondLst>
                                            <p:cond delay="0"/>
                                          </p:stCondLst>
                                        </p:cTn>
                                        <p:tgtEl>
                                          <p:spTgt spid="227"/>
                                        </p:tgtEl>
                                        <p:attrNameLst>
                                          <p:attrName>style.visibility</p:attrName>
                                        </p:attrNameLst>
                                      </p:cBhvr>
                                      <p:to>
                                        <p:strVal val="visible"/>
                                      </p:to>
                                    </p:set>
                                    <p:animEffect transition="in" filter="randombar(horizontal)">
                                      <p:cBhvr>
                                        <p:cTn id="504" dur="2000"/>
                                        <p:tgtEl>
                                          <p:spTgt spid="227"/>
                                        </p:tgtEl>
                                      </p:cBhvr>
                                    </p:animEffect>
                                  </p:childTnLst>
                                </p:cTn>
                              </p:par>
                              <p:par>
                                <p:cTn id="505" presetID="14" presetClass="entr" presetSubtype="10" fill="hold" grpId="0" nodeType="withEffect">
                                  <p:stCondLst>
                                    <p:cond delay="1000"/>
                                  </p:stCondLst>
                                  <p:childTnLst>
                                    <p:set>
                                      <p:cBhvr>
                                        <p:cTn id="506" dur="1" fill="hold">
                                          <p:stCondLst>
                                            <p:cond delay="0"/>
                                          </p:stCondLst>
                                        </p:cTn>
                                        <p:tgtEl>
                                          <p:spTgt spid="228"/>
                                        </p:tgtEl>
                                        <p:attrNameLst>
                                          <p:attrName>style.visibility</p:attrName>
                                        </p:attrNameLst>
                                      </p:cBhvr>
                                      <p:to>
                                        <p:strVal val="visible"/>
                                      </p:to>
                                    </p:set>
                                    <p:animEffect transition="in" filter="randombar(horizontal)">
                                      <p:cBhvr>
                                        <p:cTn id="507" dur="2000"/>
                                        <p:tgtEl>
                                          <p:spTgt spid="228"/>
                                        </p:tgtEl>
                                      </p:cBhvr>
                                    </p:animEffect>
                                  </p:childTnLst>
                                </p:cTn>
                              </p:par>
                              <p:par>
                                <p:cTn id="508" presetID="14" presetClass="entr" presetSubtype="10" fill="hold" grpId="0" nodeType="withEffect">
                                  <p:stCondLst>
                                    <p:cond delay="1000"/>
                                  </p:stCondLst>
                                  <p:childTnLst>
                                    <p:set>
                                      <p:cBhvr>
                                        <p:cTn id="509" dur="1" fill="hold">
                                          <p:stCondLst>
                                            <p:cond delay="0"/>
                                          </p:stCondLst>
                                        </p:cTn>
                                        <p:tgtEl>
                                          <p:spTgt spid="229"/>
                                        </p:tgtEl>
                                        <p:attrNameLst>
                                          <p:attrName>style.visibility</p:attrName>
                                        </p:attrNameLst>
                                      </p:cBhvr>
                                      <p:to>
                                        <p:strVal val="visible"/>
                                      </p:to>
                                    </p:set>
                                    <p:animEffect transition="in" filter="randombar(horizontal)">
                                      <p:cBhvr>
                                        <p:cTn id="510" dur="2000"/>
                                        <p:tgtEl>
                                          <p:spTgt spid="229"/>
                                        </p:tgtEl>
                                      </p:cBhvr>
                                    </p:animEffect>
                                  </p:childTnLst>
                                </p:cTn>
                              </p:par>
                              <p:par>
                                <p:cTn id="511" presetID="1" presetClass="entr" presetSubtype="0" fill="hold" grpId="0" nodeType="withEffect">
                                  <p:stCondLst>
                                    <p:cond delay="1000"/>
                                  </p:stCondLst>
                                  <p:childTnLst>
                                    <p:set>
                                      <p:cBhvr>
                                        <p:cTn id="512" dur="1" fill="hold">
                                          <p:stCondLst>
                                            <p:cond delay="0"/>
                                          </p:stCondLst>
                                        </p:cTn>
                                        <p:tgtEl>
                                          <p:spTgt spid="321"/>
                                        </p:tgtEl>
                                        <p:attrNameLst>
                                          <p:attrName>style.visibility</p:attrName>
                                        </p:attrNameLst>
                                      </p:cBhvr>
                                      <p:to>
                                        <p:strVal val="visible"/>
                                      </p:to>
                                    </p:set>
                                  </p:childTnLst>
                                </p:cTn>
                              </p:par>
                              <p:par>
                                <p:cTn id="513" presetID="1" presetClass="exit" presetSubtype="0" fill="hold" grpId="1" nodeType="withEffect">
                                  <p:stCondLst>
                                    <p:cond delay="1000"/>
                                  </p:stCondLst>
                                  <p:childTnLst>
                                    <p:set>
                                      <p:cBhvr>
                                        <p:cTn id="514" dur="1" fill="hold">
                                          <p:stCondLst>
                                            <p:cond delay="0"/>
                                          </p:stCondLst>
                                        </p:cTn>
                                        <p:tgtEl>
                                          <p:spTgt spid="320"/>
                                        </p:tgtEl>
                                        <p:attrNameLst>
                                          <p:attrName>style.visibility</p:attrName>
                                        </p:attrNameLst>
                                      </p:cBhvr>
                                      <p:to>
                                        <p:strVal val="hidden"/>
                                      </p:to>
                                    </p:set>
                                  </p:childTnLst>
                                </p:cTn>
                              </p:par>
                            </p:childTnLst>
                          </p:cTn>
                        </p:par>
                        <p:par>
                          <p:cTn id="515" fill="hold">
                            <p:stCondLst>
                              <p:cond delay="6000"/>
                            </p:stCondLst>
                            <p:childTnLst>
                              <p:par>
                                <p:cTn id="516" presetID="42" presetClass="entr" presetSubtype="0" fill="hold" nodeType="afterEffect">
                                  <p:stCondLst>
                                    <p:cond delay="1000"/>
                                  </p:stCondLst>
                                  <p:childTnLst>
                                    <p:set>
                                      <p:cBhvr>
                                        <p:cTn id="517" dur="1" fill="hold">
                                          <p:stCondLst>
                                            <p:cond delay="0"/>
                                          </p:stCondLst>
                                        </p:cTn>
                                        <p:tgtEl>
                                          <p:spTgt spid="238"/>
                                        </p:tgtEl>
                                        <p:attrNameLst>
                                          <p:attrName>style.visibility</p:attrName>
                                        </p:attrNameLst>
                                      </p:cBhvr>
                                      <p:to>
                                        <p:strVal val="visible"/>
                                      </p:to>
                                    </p:set>
                                    <p:animEffect transition="in" filter="fade">
                                      <p:cBhvr>
                                        <p:cTn id="518" dur="2000"/>
                                        <p:tgtEl>
                                          <p:spTgt spid="238"/>
                                        </p:tgtEl>
                                      </p:cBhvr>
                                    </p:animEffect>
                                    <p:anim calcmode="lin" valueType="num">
                                      <p:cBhvr>
                                        <p:cTn id="519" dur="2000" fill="hold"/>
                                        <p:tgtEl>
                                          <p:spTgt spid="238"/>
                                        </p:tgtEl>
                                        <p:attrNameLst>
                                          <p:attrName>ppt_x</p:attrName>
                                        </p:attrNameLst>
                                      </p:cBhvr>
                                      <p:tavLst>
                                        <p:tav tm="0">
                                          <p:val>
                                            <p:strVal val="#ppt_x"/>
                                          </p:val>
                                        </p:tav>
                                        <p:tav tm="100000">
                                          <p:val>
                                            <p:strVal val="#ppt_x"/>
                                          </p:val>
                                        </p:tav>
                                      </p:tavLst>
                                    </p:anim>
                                    <p:anim calcmode="lin" valueType="num">
                                      <p:cBhvr>
                                        <p:cTn id="520" dur="2000" fill="hold"/>
                                        <p:tgtEl>
                                          <p:spTgt spid="238"/>
                                        </p:tgtEl>
                                        <p:attrNameLst>
                                          <p:attrName>ppt_y</p:attrName>
                                        </p:attrNameLst>
                                      </p:cBhvr>
                                      <p:tavLst>
                                        <p:tav tm="0">
                                          <p:val>
                                            <p:strVal val="#ppt_y+.1"/>
                                          </p:val>
                                        </p:tav>
                                        <p:tav tm="100000">
                                          <p:val>
                                            <p:strVal val="#ppt_y"/>
                                          </p:val>
                                        </p:tav>
                                      </p:tavLst>
                                    </p:anim>
                                  </p:childTnLst>
                                </p:cTn>
                              </p:par>
                              <p:par>
                                <p:cTn id="521" presetID="42" presetClass="entr" presetSubtype="0" fill="hold" nodeType="withEffect">
                                  <p:stCondLst>
                                    <p:cond delay="1000"/>
                                  </p:stCondLst>
                                  <p:childTnLst>
                                    <p:set>
                                      <p:cBhvr>
                                        <p:cTn id="522" dur="1" fill="hold">
                                          <p:stCondLst>
                                            <p:cond delay="0"/>
                                          </p:stCondLst>
                                        </p:cTn>
                                        <p:tgtEl>
                                          <p:spTgt spid="264"/>
                                        </p:tgtEl>
                                        <p:attrNameLst>
                                          <p:attrName>style.visibility</p:attrName>
                                        </p:attrNameLst>
                                      </p:cBhvr>
                                      <p:to>
                                        <p:strVal val="visible"/>
                                      </p:to>
                                    </p:set>
                                    <p:animEffect transition="in" filter="fade">
                                      <p:cBhvr>
                                        <p:cTn id="523" dur="2000"/>
                                        <p:tgtEl>
                                          <p:spTgt spid="264"/>
                                        </p:tgtEl>
                                      </p:cBhvr>
                                    </p:animEffect>
                                    <p:anim calcmode="lin" valueType="num">
                                      <p:cBhvr>
                                        <p:cTn id="524" dur="2000" fill="hold"/>
                                        <p:tgtEl>
                                          <p:spTgt spid="264"/>
                                        </p:tgtEl>
                                        <p:attrNameLst>
                                          <p:attrName>ppt_x</p:attrName>
                                        </p:attrNameLst>
                                      </p:cBhvr>
                                      <p:tavLst>
                                        <p:tav tm="0">
                                          <p:val>
                                            <p:strVal val="#ppt_x"/>
                                          </p:val>
                                        </p:tav>
                                        <p:tav tm="100000">
                                          <p:val>
                                            <p:strVal val="#ppt_x"/>
                                          </p:val>
                                        </p:tav>
                                      </p:tavLst>
                                    </p:anim>
                                    <p:anim calcmode="lin" valueType="num">
                                      <p:cBhvr>
                                        <p:cTn id="525" dur="2000" fill="hold"/>
                                        <p:tgtEl>
                                          <p:spTgt spid="264"/>
                                        </p:tgtEl>
                                        <p:attrNameLst>
                                          <p:attrName>ppt_y</p:attrName>
                                        </p:attrNameLst>
                                      </p:cBhvr>
                                      <p:tavLst>
                                        <p:tav tm="0">
                                          <p:val>
                                            <p:strVal val="#ppt_y+.1"/>
                                          </p:val>
                                        </p:tav>
                                        <p:tav tm="100000">
                                          <p:val>
                                            <p:strVal val="#ppt_y"/>
                                          </p:val>
                                        </p:tav>
                                      </p:tavLst>
                                    </p:anim>
                                  </p:childTnLst>
                                </p:cTn>
                              </p:par>
                              <p:par>
                                <p:cTn id="526" presetID="42" presetClass="entr" presetSubtype="0" fill="hold" nodeType="withEffect">
                                  <p:stCondLst>
                                    <p:cond delay="1000"/>
                                  </p:stCondLst>
                                  <p:childTnLst>
                                    <p:set>
                                      <p:cBhvr>
                                        <p:cTn id="527" dur="1" fill="hold">
                                          <p:stCondLst>
                                            <p:cond delay="0"/>
                                          </p:stCondLst>
                                        </p:cTn>
                                        <p:tgtEl>
                                          <p:spTgt spid="261"/>
                                        </p:tgtEl>
                                        <p:attrNameLst>
                                          <p:attrName>style.visibility</p:attrName>
                                        </p:attrNameLst>
                                      </p:cBhvr>
                                      <p:to>
                                        <p:strVal val="visible"/>
                                      </p:to>
                                    </p:set>
                                    <p:animEffect transition="in" filter="fade">
                                      <p:cBhvr>
                                        <p:cTn id="528" dur="2000"/>
                                        <p:tgtEl>
                                          <p:spTgt spid="261"/>
                                        </p:tgtEl>
                                      </p:cBhvr>
                                    </p:animEffect>
                                    <p:anim calcmode="lin" valueType="num">
                                      <p:cBhvr>
                                        <p:cTn id="529" dur="2000" fill="hold"/>
                                        <p:tgtEl>
                                          <p:spTgt spid="261"/>
                                        </p:tgtEl>
                                        <p:attrNameLst>
                                          <p:attrName>ppt_x</p:attrName>
                                        </p:attrNameLst>
                                      </p:cBhvr>
                                      <p:tavLst>
                                        <p:tav tm="0">
                                          <p:val>
                                            <p:strVal val="#ppt_x"/>
                                          </p:val>
                                        </p:tav>
                                        <p:tav tm="100000">
                                          <p:val>
                                            <p:strVal val="#ppt_x"/>
                                          </p:val>
                                        </p:tav>
                                      </p:tavLst>
                                    </p:anim>
                                    <p:anim calcmode="lin" valueType="num">
                                      <p:cBhvr>
                                        <p:cTn id="530" dur="2000" fill="hold"/>
                                        <p:tgtEl>
                                          <p:spTgt spid="261"/>
                                        </p:tgtEl>
                                        <p:attrNameLst>
                                          <p:attrName>ppt_y</p:attrName>
                                        </p:attrNameLst>
                                      </p:cBhvr>
                                      <p:tavLst>
                                        <p:tav tm="0">
                                          <p:val>
                                            <p:strVal val="#ppt_y+.1"/>
                                          </p:val>
                                        </p:tav>
                                        <p:tav tm="100000">
                                          <p:val>
                                            <p:strVal val="#ppt_y"/>
                                          </p:val>
                                        </p:tav>
                                      </p:tavLst>
                                    </p:anim>
                                  </p:childTnLst>
                                </p:cTn>
                              </p:par>
                              <p:par>
                                <p:cTn id="531" presetID="42" presetClass="entr" presetSubtype="0" fill="hold" nodeType="withEffect">
                                  <p:stCondLst>
                                    <p:cond delay="1000"/>
                                  </p:stCondLst>
                                  <p:childTnLst>
                                    <p:set>
                                      <p:cBhvr>
                                        <p:cTn id="532" dur="1" fill="hold">
                                          <p:stCondLst>
                                            <p:cond delay="0"/>
                                          </p:stCondLst>
                                        </p:cTn>
                                        <p:tgtEl>
                                          <p:spTgt spid="260"/>
                                        </p:tgtEl>
                                        <p:attrNameLst>
                                          <p:attrName>style.visibility</p:attrName>
                                        </p:attrNameLst>
                                      </p:cBhvr>
                                      <p:to>
                                        <p:strVal val="visible"/>
                                      </p:to>
                                    </p:set>
                                    <p:animEffect transition="in" filter="fade">
                                      <p:cBhvr>
                                        <p:cTn id="533" dur="2000"/>
                                        <p:tgtEl>
                                          <p:spTgt spid="260"/>
                                        </p:tgtEl>
                                      </p:cBhvr>
                                    </p:animEffect>
                                    <p:anim calcmode="lin" valueType="num">
                                      <p:cBhvr>
                                        <p:cTn id="534" dur="2000" fill="hold"/>
                                        <p:tgtEl>
                                          <p:spTgt spid="260"/>
                                        </p:tgtEl>
                                        <p:attrNameLst>
                                          <p:attrName>ppt_x</p:attrName>
                                        </p:attrNameLst>
                                      </p:cBhvr>
                                      <p:tavLst>
                                        <p:tav tm="0">
                                          <p:val>
                                            <p:strVal val="#ppt_x"/>
                                          </p:val>
                                        </p:tav>
                                        <p:tav tm="100000">
                                          <p:val>
                                            <p:strVal val="#ppt_x"/>
                                          </p:val>
                                        </p:tav>
                                      </p:tavLst>
                                    </p:anim>
                                    <p:anim calcmode="lin" valueType="num">
                                      <p:cBhvr>
                                        <p:cTn id="535" dur="2000" fill="hold"/>
                                        <p:tgtEl>
                                          <p:spTgt spid="260"/>
                                        </p:tgtEl>
                                        <p:attrNameLst>
                                          <p:attrName>ppt_y</p:attrName>
                                        </p:attrNameLst>
                                      </p:cBhvr>
                                      <p:tavLst>
                                        <p:tav tm="0">
                                          <p:val>
                                            <p:strVal val="#ppt_y+.1"/>
                                          </p:val>
                                        </p:tav>
                                        <p:tav tm="100000">
                                          <p:val>
                                            <p:strVal val="#ppt_y"/>
                                          </p:val>
                                        </p:tav>
                                      </p:tavLst>
                                    </p:anim>
                                  </p:childTnLst>
                                </p:cTn>
                              </p:par>
                              <p:par>
                                <p:cTn id="536" presetID="42" presetClass="entr" presetSubtype="0" fill="hold" nodeType="withEffect">
                                  <p:stCondLst>
                                    <p:cond delay="1000"/>
                                  </p:stCondLst>
                                  <p:childTnLst>
                                    <p:set>
                                      <p:cBhvr>
                                        <p:cTn id="537" dur="1" fill="hold">
                                          <p:stCondLst>
                                            <p:cond delay="0"/>
                                          </p:stCondLst>
                                        </p:cTn>
                                        <p:tgtEl>
                                          <p:spTgt spid="259"/>
                                        </p:tgtEl>
                                        <p:attrNameLst>
                                          <p:attrName>style.visibility</p:attrName>
                                        </p:attrNameLst>
                                      </p:cBhvr>
                                      <p:to>
                                        <p:strVal val="visible"/>
                                      </p:to>
                                    </p:set>
                                    <p:animEffect transition="in" filter="fade">
                                      <p:cBhvr>
                                        <p:cTn id="538" dur="2000"/>
                                        <p:tgtEl>
                                          <p:spTgt spid="259"/>
                                        </p:tgtEl>
                                      </p:cBhvr>
                                    </p:animEffect>
                                    <p:anim calcmode="lin" valueType="num">
                                      <p:cBhvr>
                                        <p:cTn id="539" dur="2000" fill="hold"/>
                                        <p:tgtEl>
                                          <p:spTgt spid="259"/>
                                        </p:tgtEl>
                                        <p:attrNameLst>
                                          <p:attrName>ppt_x</p:attrName>
                                        </p:attrNameLst>
                                      </p:cBhvr>
                                      <p:tavLst>
                                        <p:tav tm="0">
                                          <p:val>
                                            <p:strVal val="#ppt_x"/>
                                          </p:val>
                                        </p:tav>
                                        <p:tav tm="100000">
                                          <p:val>
                                            <p:strVal val="#ppt_x"/>
                                          </p:val>
                                        </p:tav>
                                      </p:tavLst>
                                    </p:anim>
                                    <p:anim calcmode="lin" valueType="num">
                                      <p:cBhvr>
                                        <p:cTn id="540" dur="2000" fill="hold"/>
                                        <p:tgtEl>
                                          <p:spTgt spid="259"/>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1000"/>
                                  </p:stCondLst>
                                  <p:childTnLst>
                                    <p:set>
                                      <p:cBhvr>
                                        <p:cTn id="542" dur="1" fill="hold">
                                          <p:stCondLst>
                                            <p:cond delay="0"/>
                                          </p:stCondLst>
                                        </p:cTn>
                                        <p:tgtEl>
                                          <p:spTgt spid="230"/>
                                        </p:tgtEl>
                                        <p:attrNameLst>
                                          <p:attrName>style.visibility</p:attrName>
                                        </p:attrNameLst>
                                      </p:cBhvr>
                                      <p:to>
                                        <p:strVal val="visible"/>
                                      </p:to>
                                    </p:set>
                                    <p:animEffect transition="in" filter="fade">
                                      <p:cBhvr>
                                        <p:cTn id="543" dur="2000"/>
                                        <p:tgtEl>
                                          <p:spTgt spid="230"/>
                                        </p:tgtEl>
                                      </p:cBhvr>
                                    </p:animEffect>
                                    <p:anim calcmode="lin" valueType="num">
                                      <p:cBhvr>
                                        <p:cTn id="544" dur="2000" fill="hold"/>
                                        <p:tgtEl>
                                          <p:spTgt spid="230"/>
                                        </p:tgtEl>
                                        <p:attrNameLst>
                                          <p:attrName>ppt_x</p:attrName>
                                        </p:attrNameLst>
                                      </p:cBhvr>
                                      <p:tavLst>
                                        <p:tav tm="0">
                                          <p:val>
                                            <p:strVal val="#ppt_x"/>
                                          </p:val>
                                        </p:tav>
                                        <p:tav tm="100000">
                                          <p:val>
                                            <p:strVal val="#ppt_x"/>
                                          </p:val>
                                        </p:tav>
                                      </p:tavLst>
                                    </p:anim>
                                    <p:anim calcmode="lin" valueType="num">
                                      <p:cBhvr>
                                        <p:cTn id="545" dur="2000" fill="hold"/>
                                        <p:tgtEl>
                                          <p:spTgt spid="230"/>
                                        </p:tgtEl>
                                        <p:attrNameLst>
                                          <p:attrName>ppt_y</p:attrName>
                                        </p:attrNameLst>
                                      </p:cBhvr>
                                      <p:tavLst>
                                        <p:tav tm="0">
                                          <p:val>
                                            <p:strVal val="#ppt_y+.1"/>
                                          </p:val>
                                        </p:tav>
                                        <p:tav tm="100000">
                                          <p:val>
                                            <p:strVal val="#ppt_y"/>
                                          </p:val>
                                        </p:tav>
                                      </p:tavLst>
                                    </p:anim>
                                  </p:childTnLst>
                                </p:cTn>
                              </p:par>
                              <p:par>
                                <p:cTn id="546" presetID="42" presetClass="entr" presetSubtype="0" fill="hold" grpId="0" nodeType="withEffect">
                                  <p:stCondLst>
                                    <p:cond delay="1000"/>
                                  </p:stCondLst>
                                  <p:childTnLst>
                                    <p:set>
                                      <p:cBhvr>
                                        <p:cTn id="547" dur="1" fill="hold">
                                          <p:stCondLst>
                                            <p:cond delay="0"/>
                                          </p:stCondLst>
                                        </p:cTn>
                                        <p:tgtEl>
                                          <p:spTgt spid="231"/>
                                        </p:tgtEl>
                                        <p:attrNameLst>
                                          <p:attrName>style.visibility</p:attrName>
                                        </p:attrNameLst>
                                      </p:cBhvr>
                                      <p:to>
                                        <p:strVal val="visible"/>
                                      </p:to>
                                    </p:set>
                                    <p:animEffect transition="in" filter="fade">
                                      <p:cBhvr>
                                        <p:cTn id="548" dur="2000"/>
                                        <p:tgtEl>
                                          <p:spTgt spid="231"/>
                                        </p:tgtEl>
                                      </p:cBhvr>
                                    </p:animEffect>
                                    <p:anim calcmode="lin" valueType="num">
                                      <p:cBhvr>
                                        <p:cTn id="549" dur="2000" fill="hold"/>
                                        <p:tgtEl>
                                          <p:spTgt spid="231"/>
                                        </p:tgtEl>
                                        <p:attrNameLst>
                                          <p:attrName>ppt_x</p:attrName>
                                        </p:attrNameLst>
                                      </p:cBhvr>
                                      <p:tavLst>
                                        <p:tav tm="0">
                                          <p:val>
                                            <p:strVal val="#ppt_x"/>
                                          </p:val>
                                        </p:tav>
                                        <p:tav tm="100000">
                                          <p:val>
                                            <p:strVal val="#ppt_x"/>
                                          </p:val>
                                        </p:tav>
                                      </p:tavLst>
                                    </p:anim>
                                    <p:anim calcmode="lin" valueType="num">
                                      <p:cBhvr>
                                        <p:cTn id="550" dur="2000" fill="hold"/>
                                        <p:tgtEl>
                                          <p:spTgt spid="231"/>
                                        </p:tgtEl>
                                        <p:attrNameLst>
                                          <p:attrName>ppt_y</p:attrName>
                                        </p:attrNameLst>
                                      </p:cBhvr>
                                      <p:tavLst>
                                        <p:tav tm="0">
                                          <p:val>
                                            <p:strVal val="#ppt_y+.1"/>
                                          </p:val>
                                        </p:tav>
                                        <p:tav tm="100000">
                                          <p:val>
                                            <p:strVal val="#ppt_y"/>
                                          </p:val>
                                        </p:tav>
                                      </p:tavLst>
                                    </p:anim>
                                  </p:childTnLst>
                                </p:cTn>
                              </p:par>
                              <p:par>
                                <p:cTn id="551" presetID="42" presetClass="entr" presetSubtype="0" fill="hold" grpId="0" nodeType="withEffect">
                                  <p:stCondLst>
                                    <p:cond delay="1000"/>
                                  </p:stCondLst>
                                  <p:childTnLst>
                                    <p:set>
                                      <p:cBhvr>
                                        <p:cTn id="552" dur="1" fill="hold">
                                          <p:stCondLst>
                                            <p:cond delay="0"/>
                                          </p:stCondLst>
                                        </p:cTn>
                                        <p:tgtEl>
                                          <p:spTgt spid="232"/>
                                        </p:tgtEl>
                                        <p:attrNameLst>
                                          <p:attrName>style.visibility</p:attrName>
                                        </p:attrNameLst>
                                      </p:cBhvr>
                                      <p:to>
                                        <p:strVal val="visible"/>
                                      </p:to>
                                    </p:set>
                                    <p:animEffect transition="in" filter="fade">
                                      <p:cBhvr>
                                        <p:cTn id="553" dur="2000"/>
                                        <p:tgtEl>
                                          <p:spTgt spid="232"/>
                                        </p:tgtEl>
                                      </p:cBhvr>
                                    </p:animEffect>
                                    <p:anim calcmode="lin" valueType="num">
                                      <p:cBhvr>
                                        <p:cTn id="554" dur="2000" fill="hold"/>
                                        <p:tgtEl>
                                          <p:spTgt spid="232"/>
                                        </p:tgtEl>
                                        <p:attrNameLst>
                                          <p:attrName>ppt_x</p:attrName>
                                        </p:attrNameLst>
                                      </p:cBhvr>
                                      <p:tavLst>
                                        <p:tav tm="0">
                                          <p:val>
                                            <p:strVal val="#ppt_x"/>
                                          </p:val>
                                        </p:tav>
                                        <p:tav tm="100000">
                                          <p:val>
                                            <p:strVal val="#ppt_x"/>
                                          </p:val>
                                        </p:tav>
                                      </p:tavLst>
                                    </p:anim>
                                    <p:anim calcmode="lin" valueType="num">
                                      <p:cBhvr>
                                        <p:cTn id="555" dur="2000" fill="hold"/>
                                        <p:tgtEl>
                                          <p:spTgt spid="232"/>
                                        </p:tgtEl>
                                        <p:attrNameLst>
                                          <p:attrName>ppt_y</p:attrName>
                                        </p:attrNameLst>
                                      </p:cBhvr>
                                      <p:tavLst>
                                        <p:tav tm="0">
                                          <p:val>
                                            <p:strVal val="#ppt_y+.1"/>
                                          </p:val>
                                        </p:tav>
                                        <p:tav tm="100000">
                                          <p:val>
                                            <p:strVal val="#ppt_y"/>
                                          </p:val>
                                        </p:tav>
                                      </p:tavLst>
                                    </p:anim>
                                  </p:childTnLst>
                                </p:cTn>
                              </p:par>
                              <p:par>
                                <p:cTn id="556" presetID="42" presetClass="entr" presetSubtype="0" fill="hold" grpId="0" nodeType="withEffect">
                                  <p:stCondLst>
                                    <p:cond delay="1000"/>
                                  </p:stCondLst>
                                  <p:childTnLst>
                                    <p:set>
                                      <p:cBhvr>
                                        <p:cTn id="557" dur="1" fill="hold">
                                          <p:stCondLst>
                                            <p:cond delay="0"/>
                                          </p:stCondLst>
                                        </p:cTn>
                                        <p:tgtEl>
                                          <p:spTgt spid="233"/>
                                        </p:tgtEl>
                                        <p:attrNameLst>
                                          <p:attrName>style.visibility</p:attrName>
                                        </p:attrNameLst>
                                      </p:cBhvr>
                                      <p:to>
                                        <p:strVal val="visible"/>
                                      </p:to>
                                    </p:set>
                                    <p:animEffect transition="in" filter="fade">
                                      <p:cBhvr>
                                        <p:cTn id="558" dur="2000"/>
                                        <p:tgtEl>
                                          <p:spTgt spid="233"/>
                                        </p:tgtEl>
                                      </p:cBhvr>
                                    </p:animEffect>
                                    <p:anim calcmode="lin" valueType="num">
                                      <p:cBhvr>
                                        <p:cTn id="559" dur="2000" fill="hold"/>
                                        <p:tgtEl>
                                          <p:spTgt spid="233"/>
                                        </p:tgtEl>
                                        <p:attrNameLst>
                                          <p:attrName>ppt_x</p:attrName>
                                        </p:attrNameLst>
                                      </p:cBhvr>
                                      <p:tavLst>
                                        <p:tav tm="0">
                                          <p:val>
                                            <p:strVal val="#ppt_x"/>
                                          </p:val>
                                        </p:tav>
                                        <p:tav tm="100000">
                                          <p:val>
                                            <p:strVal val="#ppt_x"/>
                                          </p:val>
                                        </p:tav>
                                      </p:tavLst>
                                    </p:anim>
                                    <p:anim calcmode="lin" valueType="num">
                                      <p:cBhvr>
                                        <p:cTn id="560" dur="2000" fill="hold"/>
                                        <p:tgtEl>
                                          <p:spTgt spid="233"/>
                                        </p:tgtEl>
                                        <p:attrNameLst>
                                          <p:attrName>ppt_y</p:attrName>
                                        </p:attrNameLst>
                                      </p:cBhvr>
                                      <p:tavLst>
                                        <p:tav tm="0">
                                          <p:val>
                                            <p:strVal val="#ppt_y+.1"/>
                                          </p:val>
                                        </p:tav>
                                        <p:tav tm="100000">
                                          <p:val>
                                            <p:strVal val="#ppt_y"/>
                                          </p:val>
                                        </p:tav>
                                      </p:tavLst>
                                    </p:anim>
                                  </p:childTnLst>
                                </p:cTn>
                              </p:par>
                              <p:par>
                                <p:cTn id="561" presetID="42" presetClass="entr" presetSubtype="0" fill="hold" grpId="0" nodeType="withEffect">
                                  <p:stCondLst>
                                    <p:cond delay="1000"/>
                                  </p:stCondLst>
                                  <p:childTnLst>
                                    <p:set>
                                      <p:cBhvr>
                                        <p:cTn id="562" dur="1" fill="hold">
                                          <p:stCondLst>
                                            <p:cond delay="0"/>
                                          </p:stCondLst>
                                        </p:cTn>
                                        <p:tgtEl>
                                          <p:spTgt spid="234"/>
                                        </p:tgtEl>
                                        <p:attrNameLst>
                                          <p:attrName>style.visibility</p:attrName>
                                        </p:attrNameLst>
                                      </p:cBhvr>
                                      <p:to>
                                        <p:strVal val="visible"/>
                                      </p:to>
                                    </p:set>
                                    <p:animEffect transition="in" filter="fade">
                                      <p:cBhvr>
                                        <p:cTn id="563" dur="2000"/>
                                        <p:tgtEl>
                                          <p:spTgt spid="234"/>
                                        </p:tgtEl>
                                      </p:cBhvr>
                                    </p:animEffect>
                                    <p:anim calcmode="lin" valueType="num">
                                      <p:cBhvr>
                                        <p:cTn id="564" dur="2000" fill="hold"/>
                                        <p:tgtEl>
                                          <p:spTgt spid="234"/>
                                        </p:tgtEl>
                                        <p:attrNameLst>
                                          <p:attrName>ppt_x</p:attrName>
                                        </p:attrNameLst>
                                      </p:cBhvr>
                                      <p:tavLst>
                                        <p:tav tm="0">
                                          <p:val>
                                            <p:strVal val="#ppt_x"/>
                                          </p:val>
                                        </p:tav>
                                        <p:tav tm="100000">
                                          <p:val>
                                            <p:strVal val="#ppt_x"/>
                                          </p:val>
                                        </p:tav>
                                      </p:tavLst>
                                    </p:anim>
                                    <p:anim calcmode="lin" valueType="num">
                                      <p:cBhvr>
                                        <p:cTn id="565" dur="2000" fill="hold"/>
                                        <p:tgtEl>
                                          <p:spTgt spid="234"/>
                                        </p:tgtEl>
                                        <p:attrNameLst>
                                          <p:attrName>ppt_y</p:attrName>
                                        </p:attrNameLst>
                                      </p:cBhvr>
                                      <p:tavLst>
                                        <p:tav tm="0">
                                          <p:val>
                                            <p:strVal val="#ppt_y+.1"/>
                                          </p:val>
                                        </p:tav>
                                        <p:tav tm="100000">
                                          <p:val>
                                            <p:strVal val="#ppt_y"/>
                                          </p:val>
                                        </p:tav>
                                      </p:tavLst>
                                    </p:anim>
                                  </p:childTnLst>
                                </p:cTn>
                              </p:par>
                              <p:par>
                                <p:cTn id="566" presetID="42" presetClass="entr" presetSubtype="0" fill="hold" grpId="0" nodeType="withEffect">
                                  <p:stCondLst>
                                    <p:cond delay="1000"/>
                                  </p:stCondLst>
                                  <p:childTnLst>
                                    <p:set>
                                      <p:cBhvr>
                                        <p:cTn id="567" dur="1" fill="hold">
                                          <p:stCondLst>
                                            <p:cond delay="0"/>
                                          </p:stCondLst>
                                        </p:cTn>
                                        <p:tgtEl>
                                          <p:spTgt spid="235"/>
                                        </p:tgtEl>
                                        <p:attrNameLst>
                                          <p:attrName>style.visibility</p:attrName>
                                        </p:attrNameLst>
                                      </p:cBhvr>
                                      <p:to>
                                        <p:strVal val="visible"/>
                                      </p:to>
                                    </p:set>
                                    <p:animEffect transition="in" filter="fade">
                                      <p:cBhvr>
                                        <p:cTn id="568" dur="2000"/>
                                        <p:tgtEl>
                                          <p:spTgt spid="235"/>
                                        </p:tgtEl>
                                      </p:cBhvr>
                                    </p:animEffect>
                                    <p:anim calcmode="lin" valueType="num">
                                      <p:cBhvr>
                                        <p:cTn id="569" dur="2000" fill="hold"/>
                                        <p:tgtEl>
                                          <p:spTgt spid="235"/>
                                        </p:tgtEl>
                                        <p:attrNameLst>
                                          <p:attrName>ppt_x</p:attrName>
                                        </p:attrNameLst>
                                      </p:cBhvr>
                                      <p:tavLst>
                                        <p:tav tm="0">
                                          <p:val>
                                            <p:strVal val="#ppt_x"/>
                                          </p:val>
                                        </p:tav>
                                        <p:tav tm="100000">
                                          <p:val>
                                            <p:strVal val="#ppt_x"/>
                                          </p:val>
                                        </p:tav>
                                      </p:tavLst>
                                    </p:anim>
                                    <p:anim calcmode="lin" valueType="num">
                                      <p:cBhvr>
                                        <p:cTn id="570" dur="2000" fill="hold"/>
                                        <p:tgtEl>
                                          <p:spTgt spid="235"/>
                                        </p:tgtEl>
                                        <p:attrNameLst>
                                          <p:attrName>ppt_y</p:attrName>
                                        </p:attrNameLst>
                                      </p:cBhvr>
                                      <p:tavLst>
                                        <p:tav tm="0">
                                          <p:val>
                                            <p:strVal val="#ppt_y+.1"/>
                                          </p:val>
                                        </p:tav>
                                        <p:tav tm="100000">
                                          <p:val>
                                            <p:strVal val="#ppt_y"/>
                                          </p:val>
                                        </p:tav>
                                      </p:tavLst>
                                    </p:anim>
                                  </p:childTnLst>
                                </p:cTn>
                              </p:par>
                              <p:par>
                                <p:cTn id="571" presetID="42" presetClass="entr" presetSubtype="0" fill="hold" grpId="0" nodeType="withEffect">
                                  <p:stCondLst>
                                    <p:cond delay="1000"/>
                                  </p:stCondLst>
                                  <p:childTnLst>
                                    <p:set>
                                      <p:cBhvr>
                                        <p:cTn id="572" dur="1" fill="hold">
                                          <p:stCondLst>
                                            <p:cond delay="0"/>
                                          </p:stCondLst>
                                        </p:cTn>
                                        <p:tgtEl>
                                          <p:spTgt spid="236"/>
                                        </p:tgtEl>
                                        <p:attrNameLst>
                                          <p:attrName>style.visibility</p:attrName>
                                        </p:attrNameLst>
                                      </p:cBhvr>
                                      <p:to>
                                        <p:strVal val="visible"/>
                                      </p:to>
                                    </p:set>
                                    <p:animEffect transition="in" filter="fade">
                                      <p:cBhvr>
                                        <p:cTn id="573" dur="2000"/>
                                        <p:tgtEl>
                                          <p:spTgt spid="236"/>
                                        </p:tgtEl>
                                      </p:cBhvr>
                                    </p:animEffect>
                                    <p:anim calcmode="lin" valueType="num">
                                      <p:cBhvr>
                                        <p:cTn id="574" dur="2000" fill="hold"/>
                                        <p:tgtEl>
                                          <p:spTgt spid="236"/>
                                        </p:tgtEl>
                                        <p:attrNameLst>
                                          <p:attrName>ppt_x</p:attrName>
                                        </p:attrNameLst>
                                      </p:cBhvr>
                                      <p:tavLst>
                                        <p:tav tm="0">
                                          <p:val>
                                            <p:strVal val="#ppt_x"/>
                                          </p:val>
                                        </p:tav>
                                        <p:tav tm="100000">
                                          <p:val>
                                            <p:strVal val="#ppt_x"/>
                                          </p:val>
                                        </p:tav>
                                      </p:tavLst>
                                    </p:anim>
                                    <p:anim calcmode="lin" valueType="num">
                                      <p:cBhvr>
                                        <p:cTn id="575" dur="2000" fill="hold"/>
                                        <p:tgtEl>
                                          <p:spTgt spid="236"/>
                                        </p:tgtEl>
                                        <p:attrNameLst>
                                          <p:attrName>ppt_y</p:attrName>
                                        </p:attrNameLst>
                                      </p:cBhvr>
                                      <p:tavLst>
                                        <p:tav tm="0">
                                          <p:val>
                                            <p:strVal val="#ppt_y+.1"/>
                                          </p:val>
                                        </p:tav>
                                        <p:tav tm="100000">
                                          <p:val>
                                            <p:strVal val="#ppt_y"/>
                                          </p:val>
                                        </p:tav>
                                      </p:tavLst>
                                    </p:anim>
                                  </p:childTnLst>
                                </p:cTn>
                              </p:par>
                              <p:par>
                                <p:cTn id="576" presetID="42" presetClass="entr" presetSubtype="0" fill="hold" grpId="0" nodeType="withEffect">
                                  <p:stCondLst>
                                    <p:cond delay="1000"/>
                                  </p:stCondLst>
                                  <p:childTnLst>
                                    <p:set>
                                      <p:cBhvr>
                                        <p:cTn id="577" dur="1" fill="hold">
                                          <p:stCondLst>
                                            <p:cond delay="0"/>
                                          </p:stCondLst>
                                        </p:cTn>
                                        <p:tgtEl>
                                          <p:spTgt spid="237"/>
                                        </p:tgtEl>
                                        <p:attrNameLst>
                                          <p:attrName>style.visibility</p:attrName>
                                        </p:attrNameLst>
                                      </p:cBhvr>
                                      <p:to>
                                        <p:strVal val="visible"/>
                                      </p:to>
                                    </p:set>
                                    <p:animEffect transition="in" filter="fade">
                                      <p:cBhvr>
                                        <p:cTn id="578" dur="2000"/>
                                        <p:tgtEl>
                                          <p:spTgt spid="237"/>
                                        </p:tgtEl>
                                      </p:cBhvr>
                                    </p:animEffect>
                                    <p:anim calcmode="lin" valueType="num">
                                      <p:cBhvr>
                                        <p:cTn id="579" dur="2000" fill="hold"/>
                                        <p:tgtEl>
                                          <p:spTgt spid="237"/>
                                        </p:tgtEl>
                                        <p:attrNameLst>
                                          <p:attrName>ppt_x</p:attrName>
                                        </p:attrNameLst>
                                      </p:cBhvr>
                                      <p:tavLst>
                                        <p:tav tm="0">
                                          <p:val>
                                            <p:strVal val="#ppt_x"/>
                                          </p:val>
                                        </p:tav>
                                        <p:tav tm="100000">
                                          <p:val>
                                            <p:strVal val="#ppt_x"/>
                                          </p:val>
                                        </p:tav>
                                      </p:tavLst>
                                    </p:anim>
                                    <p:anim calcmode="lin" valueType="num">
                                      <p:cBhvr>
                                        <p:cTn id="580" dur="2000" fill="hold"/>
                                        <p:tgtEl>
                                          <p:spTgt spid="237"/>
                                        </p:tgtEl>
                                        <p:attrNameLst>
                                          <p:attrName>ppt_y</p:attrName>
                                        </p:attrNameLst>
                                      </p:cBhvr>
                                      <p:tavLst>
                                        <p:tav tm="0">
                                          <p:val>
                                            <p:strVal val="#ppt_y+.1"/>
                                          </p:val>
                                        </p:tav>
                                        <p:tav tm="100000">
                                          <p:val>
                                            <p:strVal val="#ppt_y"/>
                                          </p:val>
                                        </p:tav>
                                      </p:tavLst>
                                    </p:anim>
                                  </p:childTnLst>
                                </p:cTn>
                              </p:par>
                              <p:par>
                                <p:cTn id="581" presetID="42" presetClass="entr" presetSubtype="0" fill="hold" grpId="0" nodeType="withEffect">
                                  <p:stCondLst>
                                    <p:cond delay="1000"/>
                                  </p:stCondLst>
                                  <p:childTnLst>
                                    <p:set>
                                      <p:cBhvr>
                                        <p:cTn id="582" dur="1" fill="hold">
                                          <p:stCondLst>
                                            <p:cond delay="0"/>
                                          </p:stCondLst>
                                        </p:cTn>
                                        <p:tgtEl>
                                          <p:spTgt spid="239"/>
                                        </p:tgtEl>
                                        <p:attrNameLst>
                                          <p:attrName>style.visibility</p:attrName>
                                        </p:attrNameLst>
                                      </p:cBhvr>
                                      <p:to>
                                        <p:strVal val="visible"/>
                                      </p:to>
                                    </p:set>
                                    <p:animEffect transition="in" filter="fade">
                                      <p:cBhvr>
                                        <p:cTn id="583" dur="2000"/>
                                        <p:tgtEl>
                                          <p:spTgt spid="239"/>
                                        </p:tgtEl>
                                      </p:cBhvr>
                                    </p:animEffect>
                                    <p:anim calcmode="lin" valueType="num">
                                      <p:cBhvr>
                                        <p:cTn id="584" dur="2000" fill="hold"/>
                                        <p:tgtEl>
                                          <p:spTgt spid="239"/>
                                        </p:tgtEl>
                                        <p:attrNameLst>
                                          <p:attrName>ppt_x</p:attrName>
                                        </p:attrNameLst>
                                      </p:cBhvr>
                                      <p:tavLst>
                                        <p:tav tm="0">
                                          <p:val>
                                            <p:strVal val="#ppt_x"/>
                                          </p:val>
                                        </p:tav>
                                        <p:tav tm="100000">
                                          <p:val>
                                            <p:strVal val="#ppt_x"/>
                                          </p:val>
                                        </p:tav>
                                      </p:tavLst>
                                    </p:anim>
                                    <p:anim calcmode="lin" valueType="num">
                                      <p:cBhvr>
                                        <p:cTn id="585" dur="2000" fill="hold"/>
                                        <p:tgtEl>
                                          <p:spTgt spid="239"/>
                                        </p:tgtEl>
                                        <p:attrNameLst>
                                          <p:attrName>ppt_y</p:attrName>
                                        </p:attrNameLst>
                                      </p:cBhvr>
                                      <p:tavLst>
                                        <p:tav tm="0">
                                          <p:val>
                                            <p:strVal val="#ppt_y+.1"/>
                                          </p:val>
                                        </p:tav>
                                        <p:tav tm="100000">
                                          <p:val>
                                            <p:strVal val="#ppt_y"/>
                                          </p:val>
                                        </p:tav>
                                      </p:tavLst>
                                    </p:anim>
                                  </p:childTnLst>
                                </p:cTn>
                              </p:par>
                              <p:par>
                                <p:cTn id="586" presetID="42" presetClass="entr" presetSubtype="0" fill="hold" grpId="0" nodeType="withEffect">
                                  <p:stCondLst>
                                    <p:cond delay="1000"/>
                                  </p:stCondLst>
                                  <p:childTnLst>
                                    <p:set>
                                      <p:cBhvr>
                                        <p:cTn id="587" dur="1" fill="hold">
                                          <p:stCondLst>
                                            <p:cond delay="0"/>
                                          </p:stCondLst>
                                        </p:cTn>
                                        <p:tgtEl>
                                          <p:spTgt spid="262"/>
                                        </p:tgtEl>
                                        <p:attrNameLst>
                                          <p:attrName>style.visibility</p:attrName>
                                        </p:attrNameLst>
                                      </p:cBhvr>
                                      <p:to>
                                        <p:strVal val="visible"/>
                                      </p:to>
                                    </p:set>
                                    <p:animEffect transition="in" filter="fade">
                                      <p:cBhvr>
                                        <p:cTn id="588" dur="2000"/>
                                        <p:tgtEl>
                                          <p:spTgt spid="262"/>
                                        </p:tgtEl>
                                      </p:cBhvr>
                                    </p:animEffect>
                                    <p:anim calcmode="lin" valueType="num">
                                      <p:cBhvr>
                                        <p:cTn id="589" dur="2000" fill="hold"/>
                                        <p:tgtEl>
                                          <p:spTgt spid="262"/>
                                        </p:tgtEl>
                                        <p:attrNameLst>
                                          <p:attrName>ppt_x</p:attrName>
                                        </p:attrNameLst>
                                      </p:cBhvr>
                                      <p:tavLst>
                                        <p:tav tm="0">
                                          <p:val>
                                            <p:strVal val="#ppt_x"/>
                                          </p:val>
                                        </p:tav>
                                        <p:tav tm="100000">
                                          <p:val>
                                            <p:strVal val="#ppt_x"/>
                                          </p:val>
                                        </p:tav>
                                      </p:tavLst>
                                    </p:anim>
                                    <p:anim calcmode="lin" valueType="num">
                                      <p:cBhvr>
                                        <p:cTn id="590" dur="2000" fill="hold"/>
                                        <p:tgtEl>
                                          <p:spTgt spid="262"/>
                                        </p:tgtEl>
                                        <p:attrNameLst>
                                          <p:attrName>ppt_y</p:attrName>
                                        </p:attrNameLst>
                                      </p:cBhvr>
                                      <p:tavLst>
                                        <p:tav tm="0">
                                          <p:val>
                                            <p:strVal val="#ppt_y+.1"/>
                                          </p:val>
                                        </p:tav>
                                        <p:tav tm="100000">
                                          <p:val>
                                            <p:strVal val="#ppt_y"/>
                                          </p:val>
                                        </p:tav>
                                      </p:tavLst>
                                    </p:anim>
                                  </p:childTnLst>
                                </p:cTn>
                              </p:par>
                              <p:par>
                                <p:cTn id="591" presetID="42" presetClass="entr" presetSubtype="0" fill="hold" grpId="0" nodeType="withEffect">
                                  <p:stCondLst>
                                    <p:cond delay="1000"/>
                                  </p:stCondLst>
                                  <p:childTnLst>
                                    <p:set>
                                      <p:cBhvr>
                                        <p:cTn id="592" dur="1" fill="hold">
                                          <p:stCondLst>
                                            <p:cond delay="0"/>
                                          </p:stCondLst>
                                        </p:cTn>
                                        <p:tgtEl>
                                          <p:spTgt spid="263"/>
                                        </p:tgtEl>
                                        <p:attrNameLst>
                                          <p:attrName>style.visibility</p:attrName>
                                        </p:attrNameLst>
                                      </p:cBhvr>
                                      <p:to>
                                        <p:strVal val="visible"/>
                                      </p:to>
                                    </p:set>
                                    <p:animEffect transition="in" filter="fade">
                                      <p:cBhvr>
                                        <p:cTn id="593" dur="2000"/>
                                        <p:tgtEl>
                                          <p:spTgt spid="263"/>
                                        </p:tgtEl>
                                      </p:cBhvr>
                                    </p:animEffect>
                                    <p:anim calcmode="lin" valueType="num">
                                      <p:cBhvr>
                                        <p:cTn id="594" dur="2000" fill="hold"/>
                                        <p:tgtEl>
                                          <p:spTgt spid="263"/>
                                        </p:tgtEl>
                                        <p:attrNameLst>
                                          <p:attrName>ppt_x</p:attrName>
                                        </p:attrNameLst>
                                      </p:cBhvr>
                                      <p:tavLst>
                                        <p:tav tm="0">
                                          <p:val>
                                            <p:strVal val="#ppt_x"/>
                                          </p:val>
                                        </p:tav>
                                        <p:tav tm="100000">
                                          <p:val>
                                            <p:strVal val="#ppt_x"/>
                                          </p:val>
                                        </p:tav>
                                      </p:tavLst>
                                    </p:anim>
                                    <p:anim calcmode="lin" valueType="num">
                                      <p:cBhvr>
                                        <p:cTn id="595" dur="2000" fill="hold"/>
                                        <p:tgtEl>
                                          <p:spTgt spid="263"/>
                                        </p:tgtEl>
                                        <p:attrNameLst>
                                          <p:attrName>ppt_y</p:attrName>
                                        </p:attrNameLst>
                                      </p:cBhvr>
                                      <p:tavLst>
                                        <p:tav tm="0">
                                          <p:val>
                                            <p:strVal val="#ppt_y+.1"/>
                                          </p:val>
                                        </p:tav>
                                        <p:tav tm="100000">
                                          <p:val>
                                            <p:strVal val="#ppt_y"/>
                                          </p:val>
                                        </p:tav>
                                      </p:tavLst>
                                    </p:anim>
                                  </p:childTnLst>
                                </p:cTn>
                              </p:par>
                              <p:par>
                                <p:cTn id="596" presetID="1" presetClass="entr" presetSubtype="0" fill="hold" grpId="0" nodeType="withEffect">
                                  <p:stCondLst>
                                    <p:cond delay="1000"/>
                                  </p:stCondLst>
                                  <p:childTnLst>
                                    <p:set>
                                      <p:cBhvr>
                                        <p:cTn id="597" dur="1" fill="hold">
                                          <p:stCondLst>
                                            <p:cond delay="0"/>
                                          </p:stCondLst>
                                        </p:cTn>
                                        <p:tgtEl>
                                          <p:spTgt spid="322"/>
                                        </p:tgtEl>
                                        <p:attrNameLst>
                                          <p:attrName>style.visibility</p:attrName>
                                        </p:attrNameLst>
                                      </p:cBhvr>
                                      <p:to>
                                        <p:strVal val="visible"/>
                                      </p:to>
                                    </p:set>
                                  </p:childTnLst>
                                </p:cTn>
                              </p:par>
                              <p:par>
                                <p:cTn id="598" presetID="1" presetClass="exit" presetSubtype="0" fill="hold" grpId="1" nodeType="withEffect">
                                  <p:stCondLst>
                                    <p:cond delay="1000"/>
                                  </p:stCondLst>
                                  <p:childTnLst>
                                    <p:set>
                                      <p:cBhvr>
                                        <p:cTn id="599" dur="1" fill="hold">
                                          <p:stCondLst>
                                            <p:cond delay="0"/>
                                          </p:stCondLst>
                                        </p:cTn>
                                        <p:tgtEl>
                                          <p:spTgt spid="321"/>
                                        </p:tgtEl>
                                        <p:attrNameLst>
                                          <p:attrName>style.visibility</p:attrName>
                                        </p:attrNameLst>
                                      </p:cBhvr>
                                      <p:to>
                                        <p:strVal val="hidden"/>
                                      </p:to>
                                    </p:set>
                                  </p:childTnLst>
                                </p:cTn>
                              </p:par>
                            </p:childTnLst>
                          </p:cTn>
                        </p:par>
                        <p:par>
                          <p:cTn id="600" fill="hold">
                            <p:stCondLst>
                              <p:cond delay="9000"/>
                            </p:stCondLst>
                            <p:childTnLst>
                              <p:par>
                                <p:cTn id="601" presetID="14" presetClass="entr" presetSubtype="10" fill="hold" grpId="0" nodeType="afterEffect">
                                  <p:stCondLst>
                                    <p:cond delay="1000"/>
                                  </p:stCondLst>
                                  <p:childTnLst>
                                    <p:set>
                                      <p:cBhvr>
                                        <p:cTn id="602" dur="1" fill="hold">
                                          <p:stCondLst>
                                            <p:cond delay="0"/>
                                          </p:stCondLst>
                                        </p:cTn>
                                        <p:tgtEl>
                                          <p:spTgt spid="240"/>
                                        </p:tgtEl>
                                        <p:attrNameLst>
                                          <p:attrName>style.visibility</p:attrName>
                                        </p:attrNameLst>
                                      </p:cBhvr>
                                      <p:to>
                                        <p:strVal val="visible"/>
                                      </p:to>
                                    </p:set>
                                    <p:animEffect transition="in" filter="randombar(horizontal)">
                                      <p:cBhvr>
                                        <p:cTn id="603" dur="2000"/>
                                        <p:tgtEl>
                                          <p:spTgt spid="240"/>
                                        </p:tgtEl>
                                      </p:cBhvr>
                                    </p:animEffect>
                                  </p:childTnLst>
                                </p:cTn>
                              </p:par>
                              <p:par>
                                <p:cTn id="604" presetID="14" presetClass="entr" presetSubtype="10" fill="hold" grpId="0" nodeType="withEffect">
                                  <p:stCondLst>
                                    <p:cond delay="1000"/>
                                  </p:stCondLst>
                                  <p:childTnLst>
                                    <p:set>
                                      <p:cBhvr>
                                        <p:cTn id="605" dur="1" fill="hold">
                                          <p:stCondLst>
                                            <p:cond delay="0"/>
                                          </p:stCondLst>
                                        </p:cTn>
                                        <p:tgtEl>
                                          <p:spTgt spid="241"/>
                                        </p:tgtEl>
                                        <p:attrNameLst>
                                          <p:attrName>style.visibility</p:attrName>
                                        </p:attrNameLst>
                                      </p:cBhvr>
                                      <p:to>
                                        <p:strVal val="visible"/>
                                      </p:to>
                                    </p:set>
                                    <p:animEffect transition="in" filter="randombar(horizontal)">
                                      <p:cBhvr>
                                        <p:cTn id="606" dur="2000"/>
                                        <p:tgtEl>
                                          <p:spTgt spid="241"/>
                                        </p:tgtEl>
                                      </p:cBhvr>
                                    </p:animEffect>
                                  </p:childTnLst>
                                </p:cTn>
                              </p:par>
                              <p:par>
                                <p:cTn id="607" presetID="1" presetClass="exit" presetSubtype="0" fill="hold" grpId="1" nodeType="withEffect">
                                  <p:stCondLst>
                                    <p:cond delay="1000"/>
                                  </p:stCondLst>
                                  <p:childTnLst>
                                    <p:set>
                                      <p:cBhvr>
                                        <p:cTn id="608" dur="1" fill="hold">
                                          <p:stCondLst>
                                            <p:cond delay="0"/>
                                          </p:stCondLst>
                                        </p:cTn>
                                        <p:tgtEl>
                                          <p:spTgt spid="322"/>
                                        </p:tgtEl>
                                        <p:attrNameLst>
                                          <p:attrName>style.visibility</p:attrName>
                                        </p:attrNameLst>
                                      </p:cBhvr>
                                      <p:to>
                                        <p:strVal val="hidden"/>
                                      </p:to>
                                    </p:set>
                                  </p:childTnLst>
                                </p:cTn>
                              </p:par>
                              <p:par>
                                <p:cTn id="609" presetID="1" presetClass="entr" presetSubtype="0" fill="hold" grpId="0" nodeType="withEffect">
                                  <p:stCondLst>
                                    <p:cond delay="1000"/>
                                  </p:stCondLst>
                                  <p:childTnLst>
                                    <p:set>
                                      <p:cBhvr>
                                        <p:cTn id="610" dur="1" fill="hold">
                                          <p:stCondLst>
                                            <p:cond delay="0"/>
                                          </p:stCondLst>
                                        </p:cTn>
                                        <p:tgtEl>
                                          <p:spTgt spid="323"/>
                                        </p:tgtEl>
                                        <p:attrNameLst>
                                          <p:attrName>style.visibility</p:attrName>
                                        </p:attrNameLst>
                                      </p:cBhvr>
                                      <p:to>
                                        <p:strVal val="visible"/>
                                      </p:to>
                                    </p:set>
                                  </p:childTnLst>
                                </p:cTn>
                              </p:par>
                            </p:childTnLst>
                          </p:cTn>
                        </p:par>
                        <p:par>
                          <p:cTn id="611" fill="hold">
                            <p:stCondLst>
                              <p:cond delay="12000"/>
                            </p:stCondLst>
                            <p:childTnLst>
                              <p:par>
                                <p:cTn id="612" presetID="42" presetClass="entr" presetSubtype="0" fill="hold" grpId="0" nodeType="afterEffect">
                                  <p:stCondLst>
                                    <p:cond delay="1000"/>
                                  </p:stCondLst>
                                  <p:childTnLst>
                                    <p:set>
                                      <p:cBhvr>
                                        <p:cTn id="613" dur="1" fill="hold">
                                          <p:stCondLst>
                                            <p:cond delay="0"/>
                                          </p:stCondLst>
                                        </p:cTn>
                                        <p:tgtEl>
                                          <p:spTgt spid="242"/>
                                        </p:tgtEl>
                                        <p:attrNameLst>
                                          <p:attrName>style.visibility</p:attrName>
                                        </p:attrNameLst>
                                      </p:cBhvr>
                                      <p:to>
                                        <p:strVal val="visible"/>
                                      </p:to>
                                    </p:set>
                                    <p:animEffect transition="in" filter="fade">
                                      <p:cBhvr>
                                        <p:cTn id="614" dur="2000"/>
                                        <p:tgtEl>
                                          <p:spTgt spid="242"/>
                                        </p:tgtEl>
                                      </p:cBhvr>
                                    </p:animEffect>
                                    <p:anim calcmode="lin" valueType="num">
                                      <p:cBhvr>
                                        <p:cTn id="615" dur="2000" fill="hold"/>
                                        <p:tgtEl>
                                          <p:spTgt spid="242"/>
                                        </p:tgtEl>
                                        <p:attrNameLst>
                                          <p:attrName>ppt_x</p:attrName>
                                        </p:attrNameLst>
                                      </p:cBhvr>
                                      <p:tavLst>
                                        <p:tav tm="0">
                                          <p:val>
                                            <p:strVal val="#ppt_x"/>
                                          </p:val>
                                        </p:tav>
                                        <p:tav tm="100000">
                                          <p:val>
                                            <p:strVal val="#ppt_x"/>
                                          </p:val>
                                        </p:tav>
                                      </p:tavLst>
                                    </p:anim>
                                    <p:anim calcmode="lin" valueType="num">
                                      <p:cBhvr>
                                        <p:cTn id="616" dur="2000" fill="hold"/>
                                        <p:tgtEl>
                                          <p:spTgt spid="242"/>
                                        </p:tgtEl>
                                        <p:attrNameLst>
                                          <p:attrName>ppt_y</p:attrName>
                                        </p:attrNameLst>
                                      </p:cBhvr>
                                      <p:tavLst>
                                        <p:tav tm="0">
                                          <p:val>
                                            <p:strVal val="#ppt_y+.1"/>
                                          </p:val>
                                        </p:tav>
                                        <p:tav tm="100000">
                                          <p:val>
                                            <p:strVal val="#ppt_y"/>
                                          </p:val>
                                        </p:tav>
                                      </p:tavLst>
                                    </p:anim>
                                  </p:childTnLst>
                                </p:cTn>
                              </p:par>
                              <p:par>
                                <p:cTn id="617" presetID="42" presetClass="entr" presetSubtype="0" fill="hold" grpId="0" nodeType="withEffect">
                                  <p:stCondLst>
                                    <p:cond delay="1000"/>
                                  </p:stCondLst>
                                  <p:childTnLst>
                                    <p:set>
                                      <p:cBhvr>
                                        <p:cTn id="618" dur="1" fill="hold">
                                          <p:stCondLst>
                                            <p:cond delay="0"/>
                                          </p:stCondLst>
                                        </p:cTn>
                                        <p:tgtEl>
                                          <p:spTgt spid="243"/>
                                        </p:tgtEl>
                                        <p:attrNameLst>
                                          <p:attrName>style.visibility</p:attrName>
                                        </p:attrNameLst>
                                      </p:cBhvr>
                                      <p:to>
                                        <p:strVal val="visible"/>
                                      </p:to>
                                    </p:set>
                                    <p:animEffect transition="in" filter="fade">
                                      <p:cBhvr>
                                        <p:cTn id="619" dur="2000"/>
                                        <p:tgtEl>
                                          <p:spTgt spid="243"/>
                                        </p:tgtEl>
                                      </p:cBhvr>
                                    </p:animEffect>
                                    <p:anim calcmode="lin" valueType="num">
                                      <p:cBhvr>
                                        <p:cTn id="620" dur="2000" fill="hold"/>
                                        <p:tgtEl>
                                          <p:spTgt spid="243"/>
                                        </p:tgtEl>
                                        <p:attrNameLst>
                                          <p:attrName>ppt_x</p:attrName>
                                        </p:attrNameLst>
                                      </p:cBhvr>
                                      <p:tavLst>
                                        <p:tav tm="0">
                                          <p:val>
                                            <p:strVal val="#ppt_x"/>
                                          </p:val>
                                        </p:tav>
                                        <p:tav tm="100000">
                                          <p:val>
                                            <p:strVal val="#ppt_x"/>
                                          </p:val>
                                        </p:tav>
                                      </p:tavLst>
                                    </p:anim>
                                    <p:anim calcmode="lin" valueType="num">
                                      <p:cBhvr>
                                        <p:cTn id="621" dur="2000" fill="hold"/>
                                        <p:tgtEl>
                                          <p:spTgt spid="243"/>
                                        </p:tgtEl>
                                        <p:attrNameLst>
                                          <p:attrName>ppt_y</p:attrName>
                                        </p:attrNameLst>
                                      </p:cBhvr>
                                      <p:tavLst>
                                        <p:tav tm="0">
                                          <p:val>
                                            <p:strVal val="#ppt_y+.1"/>
                                          </p:val>
                                        </p:tav>
                                        <p:tav tm="100000">
                                          <p:val>
                                            <p:strVal val="#ppt_y"/>
                                          </p:val>
                                        </p:tav>
                                      </p:tavLst>
                                    </p:anim>
                                  </p:childTnLst>
                                </p:cTn>
                              </p:par>
                              <p:par>
                                <p:cTn id="622" presetID="42" presetClass="entr" presetSubtype="0" fill="hold" grpId="0" nodeType="withEffect">
                                  <p:stCondLst>
                                    <p:cond delay="1000"/>
                                  </p:stCondLst>
                                  <p:childTnLst>
                                    <p:set>
                                      <p:cBhvr>
                                        <p:cTn id="623" dur="1" fill="hold">
                                          <p:stCondLst>
                                            <p:cond delay="0"/>
                                          </p:stCondLst>
                                        </p:cTn>
                                        <p:tgtEl>
                                          <p:spTgt spid="244"/>
                                        </p:tgtEl>
                                        <p:attrNameLst>
                                          <p:attrName>style.visibility</p:attrName>
                                        </p:attrNameLst>
                                      </p:cBhvr>
                                      <p:to>
                                        <p:strVal val="visible"/>
                                      </p:to>
                                    </p:set>
                                    <p:animEffect transition="in" filter="fade">
                                      <p:cBhvr>
                                        <p:cTn id="624" dur="2000"/>
                                        <p:tgtEl>
                                          <p:spTgt spid="244"/>
                                        </p:tgtEl>
                                      </p:cBhvr>
                                    </p:animEffect>
                                    <p:anim calcmode="lin" valueType="num">
                                      <p:cBhvr>
                                        <p:cTn id="625" dur="2000" fill="hold"/>
                                        <p:tgtEl>
                                          <p:spTgt spid="244"/>
                                        </p:tgtEl>
                                        <p:attrNameLst>
                                          <p:attrName>ppt_x</p:attrName>
                                        </p:attrNameLst>
                                      </p:cBhvr>
                                      <p:tavLst>
                                        <p:tav tm="0">
                                          <p:val>
                                            <p:strVal val="#ppt_x"/>
                                          </p:val>
                                        </p:tav>
                                        <p:tav tm="100000">
                                          <p:val>
                                            <p:strVal val="#ppt_x"/>
                                          </p:val>
                                        </p:tav>
                                      </p:tavLst>
                                    </p:anim>
                                    <p:anim calcmode="lin" valueType="num">
                                      <p:cBhvr>
                                        <p:cTn id="626" dur="2000" fill="hold"/>
                                        <p:tgtEl>
                                          <p:spTgt spid="244"/>
                                        </p:tgtEl>
                                        <p:attrNameLst>
                                          <p:attrName>ppt_y</p:attrName>
                                        </p:attrNameLst>
                                      </p:cBhvr>
                                      <p:tavLst>
                                        <p:tav tm="0">
                                          <p:val>
                                            <p:strVal val="#ppt_y+.1"/>
                                          </p:val>
                                        </p:tav>
                                        <p:tav tm="100000">
                                          <p:val>
                                            <p:strVal val="#ppt_y"/>
                                          </p:val>
                                        </p:tav>
                                      </p:tavLst>
                                    </p:anim>
                                  </p:childTnLst>
                                </p:cTn>
                              </p:par>
                              <p:par>
                                <p:cTn id="627" presetID="42" presetClass="entr" presetSubtype="0" fill="hold" grpId="0" nodeType="withEffect">
                                  <p:stCondLst>
                                    <p:cond delay="1000"/>
                                  </p:stCondLst>
                                  <p:childTnLst>
                                    <p:set>
                                      <p:cBhvr>
                                        <p:cTn id="628" dur="1" fill="hold">
                                          <p:stCondLst>
                                            <p:cond delay="0"/>
                                          </p:stCondLst>
                                        </p:cTn>
                                        <p:tgtEl>
                                          <p:spTgt spid="245"/>
                                        </p:tgtEl>
                                        <p:attrNameLst>
                                          <p:attrName>style.visibility</p:attrName>
                                        </p:attrNameLst>
                                      </p:cBhvr>
                                      <p:to>
                                        <p:strVal val="visible"/>
                                      </p:to>
                                    </p:set>
                                    <p:animEffect transition="in" filter="fade">
                                      <p:cBhvr>
                                        <p:cTn id="629" dur="2000"/>
                                        <p:tgtEl>
                                          <p:spTgt spid="245"/>
                                        </p:tgtEl>
                                      </p:cBhvr>
                                    </p:animEffect>
                                    <p:anim calcmode="lin" valueType="num">
                                      <p:cBhvr>
                                        <p:cTn id="630" dur="2000" fill="hold"/>
                                        <p:tgtEl>
                                          <p:spTgt spid="245"/>
                                        </p:tgtEl>
                                        <p:attrNameLst>
                                          <p:attrName>ppt_x</p:attrName>
                                        </p:attrNameLst>
                                      </p:cBhvr>
                                      <p:tavLst>
                                        <p:tav tm="0">
                                          <p:val>
                                            <p:strVal val="#ppt_x"/>
                                          </p:val>
                                        </p:tav>
                                        <p:tav tm="100000">
                                          <p:val>
                                            <p:strVal val="#ppt_x"/>
                                          </p:val>
                                        </p:tav>
                                      </p:tavLst>
                                    </p:anim>
                                    <p:anim calcmode="lin" valueType="num">
                                      <p:cBhvr>
                                        <p:cTn id="631" dur="2000" fill="hold"/>
                                        <p:tgtEl>
                                          <p:spTgt spid="245"/>
                                        </p:tgtEl>
                                        <p:attrNameLst>
                                          <p:attrName>ppt_y</p:attrName>
                                        </p:attrNameLst>
                                      </p:cBhvr>
                                      <p:tavLst>
                                        <p:tav tm="0">
                                          <p:val>
                                            <p:strVal val="#ppt_y+.1"/>
                                          </p:val>
                                        </p:tav>
                                        <p:tav tm="100000">
                                          <p:val>
                                            <p:strVal val="#ppt_y"/>
                                          </p:val>
                                        </p:tav>
                                      </p:tavLst>
                                    </p:anim>
                                  </p:childTnLst>
                                </p:cTn>
                              </p:par>
                              <p:par>
                                <p:cTn id="632" presetID="42" presetClass="entr" presetSubtype="0" fill="hold" grpId="0" nodeType="withEffect">
                                  <p:stCondLst>
                                    <p:cond delay="1000"/>
                                  </p:stCondLst>
                                  <p:childTnLst>
                                    <p:set>
                                      <p:cBhvr>
                                        <p:cTn id="633" dur="1" fill="hold">
                                          <p:stCondLst>
                                            <p:cond delay="0"/>
                                          </p:stCondLst>
                                        </p:cTn>
                                        <p:tgtEl>
                                          <p:spTgt spid="246"/>
                                        </p:tgtEl>
                                        <p:attrNameLst>
                                          <p:attrName>style.visibility</p:attrName>
                                        </p:attrNameLst>
                                      </p:cBhvr>
                                      <p:to>
                                        <p:strVal val="visible"/>
                                      </p:to>
                                    </p:set>
                                    <p:animEffect transition="in" filter="fade">
                                      <p:cBhvr>
                                        <p:cTn id="634" dur="2000"/>
                                        <p:tgtEl>
                                          <p:spTgt spid="246"/>
                                        </p:tgtEl>
                                      </p:cBhvr>
                                    </p:animEffect>
                                    <p:anim calcmode="lin" valueType="num">
                                      <p:cBhvr>
                                        <p:cTn id="635" dur="2000" fill="hold"/>
                                        <p:tgtEl>
                                          <p:spTgt spid="246"/>
                                        </p:tgtEl>
                                        <p:attrNameLst>
                                          <p:attrName>ppt_x</p:attrName>
                                        </p:attrNameLst>
                                      </p:cBhvr>
                                      <p:tavLst>
                                        <p:tav tm="0">
                                          <p:val>
                                            <p:strVal val="#ppt_x"/>
                                          </p:val>
                                        </p:tav>
                                        <p:tav tm="100000">
                                          <p:val>
                                            <p:strVal val="#ppt_x"/>
                                          </p:val>
                                        </p:tav>
                                      </p:tavLst>
                                    </p:anim>
                                    <p:anim calcmode="lin" valueType="num">
                                      <p:cBhvr>
                                        <p:cTn id="636" dur="2000" fill="hold"/>
                                        <p:tgtEl>
                                          <p:spTgt spid="246"/>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1000"/>
                                  </p:stCondLst>
                                  <p:childTnLst>
                                    <p:set>
                                      <p:cBhvr>
                                        <p:cTn id="638" dur="1" fill="hold">
                                          <p:stCondLst>
                                            <p:cond delay="0"/>
                                          </p:stCondLst>
                                        </p:cTn>
                                        <p:tgtEl>
                                          <p:spTgt spid="247"/>
                                        </p:tgtEl>
                                        <p:attrNameLst>
                                          <p:attrName>style.visibility</p:attrName>
                                        </p:attrNameLst>
                                      </p:cBhvr>
                                      <p:to>
                                        <p:strVal val="visible"/>
                                      </p:to>
                                    </p:set>
                                    <p:animEffect transition="in" filter="fade">
                                      <p:cBhvr>
                                        <p:cTn id="639" dur="2000"/>
                                        <p:tgtEl>
                                          <p:spTgt spid="247"/>
                                        </p:tgtEl>
                                      </p:cBhvr>
                                    </p:animEffect>
                                    <p:anim calcmode="lin" valueType="num">
                                      <p:cBhvr>
                                        <p:cTn id="640" dur="2000" fill="hold"/>
                                        <p:tgtEl>
                                          <p:spTgt spid="247"/>
                                        </p:tgtEl>
                                        <p:attrNameLst>
                                          <p:attrName>ppt_x</p:attrName>
                                        </p:attrNameLst>
                                      </p:cBhvr>
                                      <p:tavLst>
                                        <p:tav tm="0">
                                          <p:val>
                                            <p:strVal val="#ppt_x"/>
                                          </p:val>
                                        </p:tav>
                                        <p:tav tm="100000">
                                          <p:val>
                                            <p:strVal val="#ppt_x"/>
                                          </p:val>
                                        </p:tav>
                                      </p:tavLst>
                                    </p:anim>
                                    <p:anim calcmode="lin" valueType="num">
                                      <p:cBhvr>
                                        <p:cTn id="641" dur="2000" fill="hold"/>
                                        <p:tgtEl>
                                          <p:spTgt spid="247"/>
                                        </p:tgtEl>
                                        <p:attrNameLst>
                                          <p:attrName>ppt_y</p:attrName>
                                        </p:attrNameLst>
                                      </p:cBhvr>
                                      <p:tavLst>
                                        <p:tav tm="0">
                                          <p:val>
                                            <p:strVal val="#ppt_y+.1"/>
                                          </p:val>
                                        </p:tav>
                                        <p:tav tm="100000">
                                          <p:val>
                                            <p:strVal val="#ppt_y"/>
                                          </p:val>
                                        </p:tav>
                                      </p:tavLst>
                                    </p:anim>
                                  </p:childTnLst>
                                </p:cTn>
                              </p:par>
                              <p:par>
                                <p:cTn id="642" presetID="42" presetClass="entr" presetSubtype="0" fill="hold" nodeType="withEffect">
                                  <p:stCondLst>
                                    <p:cond delay="1000"/>
                                  </p:stCondLst>
                                  <p:childTnLst>
                                    <p:set>
                                      <p:cBhvr>
                                        <p:cTn id="643" dur="1" fill="hold">
                                          <p:stCondLst>
                                            <p:cond delay="0"/>
                                          </p:stCondLst>
                                        </p:cTn>
                                        <p:tgtEl>
                                          <p:spTgt spid="248"/>
                                        </p:tgtEl>
                                        <p:attrNameLst>
                                          <p:attrName>style.visibility</p:attrName>
                                        </p:attrNameLst>
                                      </p:cBhvr>
                                      <p:to>
                                        <p:strVal val="visible"/>
                                      </p:to>
                                    </p:set>
                                    <p:animEffect transition="in" filter="fade">
                                      <p:cBhvr>
                                        <p:cTn id="644" dur="2000"/>
                                        <p:tgtEl>
                                          <p:spTgt spid="248"/>
                                        </p:tgtEl>
                                      </p:cBhvr>
                                    </p:animEffect>
                                    <p:anim calcmode="lin" valueType="num">
                                      <p:cBhvr>
                                        <p:cTn id="645" dur="2000" fill="hold"/>
                                        <p:tgtEl>
                                          <p:spTgt spid="248"/>
                                        </p:tgtEl>
                                        <p:attrNameLst>
                                          <p:attrName>ppt_x</p:attrName>
                                        </p:attrNameLst>
                                      </p:cBhvr>
                                      <p:tavLst>
                                        <p:tav tm="0">
                                          <p:val>
                                            <p:strVal val="#ppt_x"/>
                                          </p:val>
                                        </p:tav>
                                        <p:tav tm="100000">
                                          <p:val>
                                            <p:strVal val="#ppt_x"/>
                                          </p:val>
                                        </p:tav>
                                      </p:tavLst>
                                    </p:anim>
                                    <p:anim calcmode="lin" valueType="num">
                                      <p:cBhvr>
                                        <p:cTn id="646" dur="2000" fill="hold"/>
                                        <p:tgtEl>
                                          <p:spTgt spid="248"/>
                                        </p:tgtEl>
                                        <p:attrNameLst>
                                          <p:attrName>ppt_y</p:attrName>
                                        </p:attrNameLst>
                                      </p:cBhvr>
                                      <p:tavLst>
                                        <p:tav tm="0">
                                          <p:val>
                                            <p:strVal val="#ppt_y+.1"/>
                                          </p:val>
                                        </p:tav>
                                        <p:tav tm="100000">
                                          <p:val>
                                            <p:strVal val="#ppt_y"/>
                                          </p:val>
                                        </p:tav>
                                      </p:tavLst>
                                    </p:anim>
                                  </p:childTnLst>
                                </p:cTn>
                              </p:par>
                              <p:par>
                                <p:cTn id="647" presetID="1" presetClass="entr" presetSubtype="0" fill="hold" grpId="0" nodeType="withEffect">
                                  <p:stCondLst>
                                    <p:cond delay="1000"/>
                                  </p:stCondLst>
                                  <p:childTnLst>
                                    <p:set>
                                      <p:cBhvr>
                                        <p:cTn id="648" dur="1" fill="hold">
                                          <p:stCondLst>
                                            <p:cond delay="0"/>
                                          </p:stCondLst>
                                        </p:cTn>
                                        <p:tgtEl>
                                          <p:spTgt spid="324"/>
                                        </p:tgtEl>
                                        <p:attrNameLst>
                                          <p:attrName>style.visibility</p:attrName>
                                        </p:attrNameLst>
                                      </p:cBhvr>
                                      <p:to>
                                        <p:strVal val="visible"/>
                                      </p:to>
                                    </p:set>
                                  </p:childTnLst>
                                </p:cTn>
                              </p:par>
                              <p:par>
                                <p:cTn id="649" presetID="1" presetClass="exit" presetSubtype="0" fill="hold" grpId="1" nodeType="withEffect">
                                  <p:stCondLst>
                                    <p:cond delay="1000"/>
                                  </p:stCondLst>
                                  <p:childTnLst>
                                    <p:set>
                                      <p:cBhvr>
                                        <p:cTn id="650" dur="1" fill="hold">
                                          <p:stCondLst>
                                            <p:cond delay="0"/>
                                          </p:stCondLst>
                                        </p:cTn>
                                        <p:tgtEl>
                                          <p:spTgt spid="323"/>
                                        </p:tgtEl>
                                        <p:attrNameLst>
                                          <p:attrName>style.visibility</p:attrName>
                                        </p:attrNameLst>
                                      </p:cBhvr>
                                      <p:to>
                                        <p:strVal val="hidden"/>
                                      </p:to>
                                    </p:set>
                                  </p:childTnLst>
                                </p:cTn>
                              </p:par>
                            </p:childTnLst>
                          </p:cTn>
                        </p:par>
                        <p:par>
                          <p:cTn id="651" fill="hold">
                            <p:stCondLst>
                              <p:cond delay="15000"/>
                            </p:stCondLst>
                            <p:childTnLst>
                              <p:par>
                                <p:cTn id="652" presetID="42" presetClass="entr" presetSubtype="0" fill="hold" grpId="0" nodeType="afterEffect">
                                  <p:stCondLst>
                                    <p:cond delay="1000"/>
                                  </p:stCondLst>
                                  <p:childTnLst>
                                    <p:set>
                                      <p:cBhvr>
                                        <p:cTn id="653" dur="1" fill="hold">
                                          <p:stCondLst>
                                            <p:cond delay="0"/>
                                          </p:stCondLst>
                                        </p:cTn>
                                        <p:tgtEl>
                                          <p:spTgt spid="312"/>
                                        </p:tgtEl>
                                        <p:attrNameLst>
                                          <p:attrName>style.visibility</p:attrName>
                                        </p:attrNameLst>
                                      </p:cBhvr>
                                      <p:to>
                                        <p:strVal val="visible"/>
                                      </p:to>
                                    </p:set>
                                    <p:animEffect transition="in" filter="fade">
                                      <p:cBhvr>
                                        <p:cTn id="654" dur="2000"/>
                                        <p:tgtEl>
                                          <p:spTgt spid="312"/>
                                        </p:tgtEl>
                                      </p:cBhvr>
                                    </p:animEffect>
                                    <p:anim calcmode="lin" valueType="num">
                                      <p:cBhvr>
                                        <p:cTn id="655" dur="2000" fill="hold"/>
                                        <p:tgtEl>
                                          <p:spTgt spid="312"/>
                                        </p:tgtEl>
                                        <p:attrNameLst>
                                          <p:attrName>ppt_x</p:attrName>
                                        </p:attrNameLst>
                                      </p:cBhvr>
                                      <p:tavLst>
                                        <p:tav tm="0">
                                          <p:val>
                                            <p:strVal val="#ppt_x"/>
                                          </p:val>
                                        </p:tav>
                                        <p:tav tm="100000">
                                          <p:val>
                                            <p:strVal val="#ppt_x"/>
                                          </p:val>
                                        </p:tav>
                                      </p:tavLst>
                                    </p:anim>
                                    <p:anim calcmode="lin" valueType="num">
                                      <p:cBhvr>
                                        <p:cTn id="656" dur="2000" fill="hold"/>
                                        <p:tgtEl>
                                          <p:spTgt spid="312"/>
                                        </p:tgtEl>
                                        <p:attrNameLst>
                                          <p:attrName>ppt_y</p:attrName>
                                        </p:attrNameLst>
                                      </p:cBhvr>
                                      <p:tavLst>
                                        <p:tav tm="0">
                                          <p:val>
                                            <p:strVal val="#ppt_y+.1"/>
                                          </p:val>
                                        </p:tav>
                                        <p:tav tm="100000">
                                          <p:val>
                                            <p:strVal val="#ppt_y"/>
                                          </p:val>
                                        </p:tav>
                                      </p:tavLst>
                                    </p:anim>
                                  </p:childTnLst>
                                </p:cTn>
                              </p:par>
                              <p:par>
                                <p:cTn id="657" presetID="42" presetClass="entr" presetSubtype="0" fill="hold" grpId="0" nodeType="withEffect">
                                  <p:stCondLst>
                                    <p:cond delay="1000"/>
                                  </p:stCondLst>
                                  <p:childTnLst>
                                    <p:set>
                                      <p:cBhvr>
                                        <p:cTn id="658" dur="1" fill="hold">
                                          <p:stCondLst>
                                            <p:cond delay="0"/>
                                          </p:stCondLst>
                                        </p:cTn>
                                        <p:tgtEl>
                                          <p:spTgt spid="313"/>
                                        </p:tgtEl>
                                        <p:attrNameLst>
                                          <p:attrName>style.visibility</p:attrName>
                                        </p:attrNameLst>
                                      </p:cBhvr>
                                      <p:to>
                                        <p:strVal val="visible"/>
                                      </p:to>
                                    </p:set>
                                    <p:animEffect transition="in" filter="fade">
                                      <p:cBhvr>
                                        <p:cTn id="659" dur="2000"/>
                                        <p:tgtEl>
                                          <p:spTgt spid="313"/>
                                        </p:tgtEl>
                                      </p:cBhvr>
                                    </p:animEffect>
                                    <p:anim calcmode="lin" valueType="num">
                                      <p:cBhvr>
                                        <p:cTn id="660" dur="2000" fill="hold"/>
                                        <p:tgtEl>
                                          <p:spTgt spid="313"/>
                                        </p:tgtEl>
                                        <p:attrNameLst>
                                          <p:attrName>ppt_x</p:attrName>
                                        </p:attrNameLst>
                                      </p:cBhvr>
                                      <p:tavLst>
                                        <p:tav tm="0">
                                          <p:val>
                                            <p:strVal val="#ppt_x"/>
                                          </p:val>
                                        </p:tav>
                                        <p:tav tm="100000">
                                          <p:val>
                                            <p:strVal val="#ppt_x"/>
                                          </p:val>
                                        </p:tav>
                                      </p:tavLst>
                                    </p:anim>
                                    <p:anim calcmode="lin" valueType="num">
                                      <p:cBhvr>
                                        <p:cTn id="661" dur="2000" fill="hold"/>
                                        <p:tgtEl>
                                          <p:spTgt spid="313"/>
                                        </p:tgtEl>
                                        <p:attrNameLst>
                                          <p:attrName>ppt_y</p:attrName>
                                        </p:attrNameLst>
                                      </p:cBhvr>
                                      <p:tavLst>
                                        <p:tav tm="0">
                                          <p:val>
                                            <p:strVal val="#ppt_y+.1"/>
                                          </p:val>
                                        </p:tav>
                                        <p:tav tm="100000">
                                          <p:val>
                                            <p:strVal val="#ppt_y"/>
                                          </p:val>
                                        </p:tav>
                                      </p:tavLst>
                                    </p:anim>
                                  </p:childTnLst>
                                </p:cTn>
                              </p:par>
                              <p:par>
                                <p:cTn id="662" presetID="1" presetClass="exit" presetSubtype="0" fill="hold" grpId="1" nodeType="withEffect">
                                  <p:stCondLst>
                                    <p:cond delay="1000"/>
                                  </p:stCondLst>
                                  <p:childTnLst>
                                    <p:set>
                                      <p:cBhvr>
                                        <p:cTn id="663" dur="1" fill="hold">
                                          <p:stCondLst>
                                            <p:cond delay="0"/>
                                          </p:stCondLst>
                                        </p:cTn>
                                        <p:tgtEl>
                                          <p:spTgt spid="3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0" grpId="1" animBg="1"/>
      <p:bldP spid="161" grpId="0" animBg="1"/>
      <p:bldP spid="161" grpId="1"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9" grpId="0" animBg="1"/>
      <p:bldP spid="240" grpId="0" animBg="1"/>
      <p:bldP spid="241" grpId="0" animBg="1"/>
      <p:bldP spid="242" grpId="0" animBg="1"/>
      <p:bldP spid="243" grpId="0" animBg="1"/>
      <p:bldP spid="244" grpId="0" animBg="1"/>
      <p:bldP spid="245" grpId="0" animBg="1"/>
      <p:bldP spid="246" grpId="0" animBg="1"/>
      <p:bldP spid="256" grpId="0" animBg="1"/>
      <p:bldP spid="257" grpId="0" animBg="1"/>
      <p:bldP spid="262" grpId="0" animBg="1"/>
      <p:bldP spid="263" grpId="0" animBg="1"/>
      <p:bldP spid="277"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8" grpId="0" animBg="1"/>
      <p:bldP spid="309" grpId="0" animBg="1"/>
      <p:bldP spid="312" grpId="0" animBg="1"/>
      <p:bldP spid="313" grpId="0" animBg="1"/>
      <p:bldP spid="314" grpId="0"/>
      <p:bldP spid="314" grpId="1"/>
      <p:bldP spid="315" grpId="0"/>
      <p:bldP spid="315" grpId="1"/>
      <p:bldP spid="316" grpId="0"/>
      <p:bldP spid="316" grpId="1"/>
      <p:bldP spid="317" grpId="0"/>
      <p:bldP spid="317" grpId="1"/>
      <p:bldP spid="320" grpId="0"/>
      <p:bldP spid="320" grpId="1"/>
      <p:bldP spid="321" grpId="0"/>
      <p:bldP spid="321" grpId="1"/>
      <p:bldP spid="322" grpId="0"/>
      <p:bldP spid="322" grpId="1"/>
      <p:bldP spid="323" grpId="0"/>
      <p:bldP spid="323" grpId="1"/>
      <p:bldP spid="324" grpId="0"/>
      <p:bldP spid="324" grpId="1"/>
      <p:bldP spid="3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Oval 151">
            <a:extLst>
              <a:ext uri="{FF2B5EF4-FFF2-40B4-BE49-F238E27FC236}">
                <a16:creationId xmlns:a16="http://schemas.microsoft.com/office/drawing/2014/main" id="{B40809F1-4B50-DC4B-B77F-0B9285C2E923}"/>
              </a:ext>
            </a:extLst>
          </p:cNvPr>
          <p:cNvSpPr/>
          <p:nvPr/>
        </p:nvSpPr>
        <p:spPr>
          <a:xfrm>
            <a:off x="7321826" y="4318553"/>
            <a:ext cx="363643" cy="536807"/>
          </a:xfrm>
          <a:prstGeom prst="ellipse">
            <a:avLst/>
          </a:prstGeom>
          <a:solidFill>
            <a:srgbClr val="00B0F0">
              <a:alpha val="5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151" name="Oval 150">
            <a:extLst>
              <a:ext uri="{FF2B5EF4-FFF2-40B4-BE49-F238E27FC236}">
                <a16:creationId xmlns:a16="http://schemas.microsoft.com/office/drawing/2014/main" id="{F6FD12C3-529C-904A-8E76-EF25575A3492}"/>
              </a:ext>
            </a:extLst>
          </p:cNvPr>
          <p:cNvSpPr/>
          <p:nvPr/>
        </p:nvSpPr>
        <p:spPr>
          <a:xfrm>
            <a:off x="4521570" y="4301785"/>
            <a:ext cx="410968" cy="536807"/>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149" name="Oval 148">
            <a:extLst>
              <a:ext uri="{FF2B5EF4-FFF2-40B4-BE49-F238E27FC236}">
                <a16:creationId xmlns:a16="http://schemas.microsoft.com/office/drawing/2014/main" id="{71721B67-9516-6947-9D88-6CCB80E1D80B}"/>
              </a:ext>
            </a:extLst>
          </p:cNvPr>
          <p:cNvSpPr/>
          <p:nvPr/>
        </p:nvSpPr>
        <p:spPr>
          <a:xfrm>
            <a:off x="2558389" y="2700164"/>
            <a:ext cx="442671" cy="536807"/>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141" name="Oval 140">
            <a:extLst>
              <a:ext uri="{FF2B5EF4-FFF2-40B4-BE49-F238E27FC236}">
                <a16:creationId xmlns:a16="http://schemas.microsoft.com/office/drawing/2014/main" id="{3952111B-EA9A-4D27-AB55-DB291959A994}"/>
              </a:ext>
            </a:extLst>
          </p:cNvPr>
          <p:cNvSpPr/>
          <p:nvPr/>
        </p:nvSpPr>
        <p:spPr>
          <a:xfrm>
            <a:off x="5665137" y="5055000"/>
            <a:ext cx="363643" cy="536807"/>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143" name="Oval 142">
            <a:extLst>
              <a:ext uri="{FF2B5EF4-FFF2-40B4-BE49-F238E27FC236}">
                <a16:creationId xmlns:a16="http://schemas.microsoft.com/office/drawing/2014/main" id="{37F8D5D8-F498-4817-BF6B-183C3FB534D8}"/>
              </a:ext>
            </a:extLst>
          </p:cNvPr>
          <p:cNvSpPr/>
          <p:nvPr/>
        </p:nvSpPr>
        <p:spPr>
          <a:xfrm>
            <a:off x="3123768" y="3497210"/>
            <a:ext cx="442671" cy="536807"/>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145" name="Oval 144">
            <a:extLst>
              <a:ext uri="{FF2B5EF4-FFF2-40B4-BE49-F238E27FC236}">
                <a16:creationId xmlns:a16="http://schemas.microsoft.com/office/drawing/2014/main" id="{78C6461E-BB4C-4F9C-9306-12EE3E55B47C}"/>
              </a:ext>
            </a:extLst>
          </p:cNvPr>
          <p:cNvSpPr/>
          <p:nvPr/>
        </p:nvSpPr>
        <p:spPr>
          <a:xfrm>
            <a:off x="2337272" y="2096489"/>
            <a:ext cx="575041" cy="371991"/>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4" name="Rectangle 3">
            <a:extLst>
              <a:ext uri="{FF2B5EF4-FFF2-40B4-BE49-F238E27FC236}">
                <a16:creationId xmlns:a16="http://schemas.microsoft.com/office/drawing/2014/main" id="{13D785E7-E2B3-43C9-9341-DC33DC75225E}"/>
              </a:ext>
            </a:extLst>
          </p:cNvPr>
          <p:cNvSpPr/>
          <p:nvPr/>
        </p:nvSpPr>
        <p:spPr>
          <a:xfrm>
            <a:off x="2533348"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 name="Rectangle 4">
            <a:extLst>
              <a:ext uri="{FF2B5EF4-FFF2-40B4-BE49-F238E27FC236}">
                <a16:creationId xmlns:a16="http://schemas.microsoft.com/office/drawing/2014/main" id="{00F5B926-F089-4156-BD8D-A8306404AA86}"/>
              </a:ext>
            </a:extLst>
          </p:cNvPr>
          <p:cNvSpPr/>
          <p:nvPr/>
        </p:nvSpPr>
        <p:spPr>
          <a:xfrm>
            <a:off x="2822779"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 name="Rectangle 5">
            <a:extLst>
              <a:ext uri="{FF2B5EF4-FFF2-40B4-BE49-F238E27FC236}">
                <a16:creationId xmlns:a16="http://schemas.microsoft.com/office/drawing/2014/main" id="{54ABD202-E544-47F2-9BE2-A7135B29210D}"/>
              </a:ext>
            </a:extLst>
          </p:cNvPr>
          <p:cNvSpPr/>
          <p:nvPr/>
        </p:nvSpPr>
        <p:spPr>
          <a:xfrm>
            <a:off x="3112210"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 name="Rectangle 6">
            <a:extLst>
              <a:ext uri="{FF2B5EF4-FFF2-40B4-BE49-F238E27FC236}">
                <a16:creationId xmlns:a16="http://schemas.microsoft.com/office/drawing/2014/main" id="{8AB31E72-37B8-411C-997D-A5C38A116723}"/>
              </a:ext>
            </a:extLst>
          </p:cNvPr>
          <p:cNvSpPr/>
          <p:nvPr/>
        </p:nvSpPr>
        <p:spPr>
          <a:xfrm>
            <a:off x="3401640"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 name="Rectangle 7">
            <a:extLst>
              <a:ext uri="{FF2B5EF4-FFF2-40B4-BE49-F238E27FC236}">
                <a16:creationId xmlns:a16="http://schemas.microsoft.com/office/drawing/2014/main" id="{19C9C258-8D72-480F-875E-92BF9593D766}"/>
              </a:ext>
            </a:extLst>
          </p:cNvPr>
          <p:cNvSpPr/>
          <p:nvPr/>
        </p:nvSpPr>
        <p:spPr>
          <a:xfrm>
            <a:off x="3691071"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 name="Rectangle 8">
            <a:extLst>
              <a:ext uri="{FF2B5EF4-FFF2-40B4-BE49-F238E27FC236}">
                <a16:creationId xmlns:a16="http://schemas.microsoft.com/office/drawing/2014/main" id="{9912FA25-F290-4D54-B90B-56762C79D1EB}"/>
              </a:ext>
            </a:extLst>
          </p:cNvPr>
          <p:cNvSpPr/>
          <p:nvPr/>
        </p:nvSpPr>
        <p:spPr>
          <a:xfrm>
            <a:off x="3980502"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 name="Rectangle 9">
            <a:extLst>
              <a:ext uri="{FF2B5EF4-FFF2-40B4-BE49-F238E27FC236}">
                <a16:creationId xmlns:a16="http://schemas.microsoft.com/office/drawing/2014/main" id="{98078D7E-8905-4E08-93B1-F4A3A8942F48}"/>
              </a:ext>
            </a:extLst>
          </p:cNvPr>
          <p:cNvSpPr/>
          <p:nvPr/>
        </p:nvSpPr>
        <p:spPr>
          <a:xfrm>
            <a:off x="4269932"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 name="Rectangle 10">
            <a:extLst>
              <a:ext uri="{FF2B5EF4-FFF2-40B4-BE49-F238E27FC236}">
                <a16:creationId xmlns:a16="http://schemas.microsoft.com/office/drawing/2014/main" id="{D9FB5D26-C24A-4232-8DEA-C63E5D7FFE52}"/>
              </a:ext>
            </a:extLst>
          </p:cNvPr>
          <p:cNvSpPr/>
          <p:nvPr/>
        </p:nvSpPr>
        <p:spPr>
          <a:xfrm>
            <a:off x="4559363"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2" name="Rectangle 11">
            <a:extLst>
              <a:ext uri="{FF2B5EF4-FFF2-40B4-BE49-F238E27FC236}">
                <a16:creationId xmlns:a16="http://schemas.microsoft.com/office/drawing/2014/main" id="{CD41AFB5-2FE8-471A-A1AE-ABFAAE0B8B1E}"/>
              </a:ext>
            </a:extLst>
          </p:cNvPr>
          <p:cNvSpPr/>
          <p:nvPr/>
        </p:nvSpPr>
        <p:spPr>
          <a:xfrm>
            <a:off x="484879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 name="Rectangle 12">
            <a:extLst>
              <a:ext uri="{FF2B5EF4-FFF2-40B4-BE49-F238E27FC236}">
                <a16:creationId xmlns:a16="http://schemas.microsoft.com/office/drawing/2014/main" id="{666951A2-FF4A-4EA8-9366-1EC249D9CFF6}"/>
              </a:ext>
            </a:extLst>
          </p:cNvPr>
          <p:cNvSpPr/>
          <p:nvPr/>
        </p:nvSpPr>
        <p:spPr>
          <a:xfrm>
            <a:off x="513822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 name="Rectangle 13">
            <a:extLst>
              <a:ext uri="{FF2B5EF4-FFF2-40B4-BE49-F238E27FC236}">
                <a16:creationId xmlns:a16="http://schemas.microsoft.com/office/drawing/2014/main" id="{7C302B08-A535-4CC0-A8D9-A8195FEC911E}"/>
              </a:ext>
            </a:extLst>
          </p:cNvPr>
          <p:cNvSpPr/>
          <p:nvPr/>
        </p:nvSpPr>
        <p:spPr>
          <a:xfrm>
            <a:off x="542765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 name="Rectangle 14">
            <a:extLst>
              <a:ext uri="{FF2B5EF4-FFF2-40B4-BE49-F238E27FC236}">
                <a16:creationId xmlns:a16="http://schemas.microsoft.com/office/drawing/2014/main" id="{B3A96719-B55F-407C-BFDA-D65AEFC8596C}"/>
              </a:ext>
            </a:extLst>
          </p:cNvPr>
          <p:cNvSpPr/>
          <p:nvPr/>
        </p:nvSpPr>
        <p:spPr>
          <a:xfrm>
            <a:off x="5717086"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 name="Rectangle 15">
            <a:extLst>
              <a:ext uri="{FF2B5EF4-FFF2-40B4-BE49-F238E27FC236}">
                <a16:creationId xmlns:a16="http://schemas.microsoft.com/office/drawing/2014/main" id="{4937135C-3F7F-497A-8E1A-6B82A3D2D43A}"/>
              </a:ext>
            </a:extLst>
          </p:cNvPr>
          <p:cNvSpPr/>
          <p:nvPr/>
        </p:nvSpPr>
        <p:spPr>
          <a:xfrm>
            <a:off x="6028779"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 name="Rectangle 16">
            <a:extLst>
              <a:ext uri="{FF2B5EF4-FFF2-40B4-BE49-F238E27FC236}">
                <a16:creationId xmlns:a16="http://schemas.microsoft.com/office/drawing/2014/main" id="{75514C5E-D664-461D-B7F6-1062B064B175}"/>
              </a:ext>
            </a:extLst>
          </p:cNvPr>
          <p:cNvSpPr/>
          <p:nvPr/>
        </p:nvSpPr>
        <p:spPr>
          <a:xfrm>
            <a:off x="6318210"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 name="Rectangle 17">
            <a:extLst>
              <a:ext uri="{FF2B5EF4-FFF2-40B4-BE49-F238E27FC236}">
                <a16:creationId xmlns:a16="http://schemas.microsoft.com/office/drawing/2014/main" id="{2B1D7EFB-A16E-42CC-85D7-9512569EA41E}"/>
              </a:ext>
            </a:extLst>
          </p:cNvPr>
          <p:cNvSpPr/>
          <p:nvPr/>
        </p:nvSpPr>
        <p:spPr>
          <a:xfrm>
            <a:off x="6607641"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 name="Rectangle 18">
            <a:extLst>
              <a:ext uri="{FF2B5EF4-FFF2-40B4-BE49-F238E27FC236}">
                <a16:creationId xmlns:a16="http://schemas.microsoft.com/office/drawing/2014/main" id="{65BA228F-819A-434C-9B00-E80B90637AE9}"/>
              </a:ext>
            </a:extLst>
          </p:cNvPr>
          <p:cNvSpPr/>
          <p:nvPr/>
        </p:nvSpPr>
        <p:spPr>
          <a:xfrm>
            <a:off x="6897071"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0" name="Rectangle 19">
            <a:extLst>
              <a:ext uri="{FF2B5EF4-FFF2-40B4-BE49-F238E27FC236}">
                <a16:creationId xmlns:a16="http://schemas.microsoft.com/office/drawing/2014/main" id="{1E3E57C7-9476-4C57-9D42-7BCAEF651D95}"/>
              </a:ext>
            </a:extLst>
          </p:cNvPr>
          <p:cNvSpPr/>
          <p:nvPr/>
        </p:nvSpPr>
        <p:spPr>
          <a:xfrm>
            <a:off x="7186502"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 name="Rectangle 20">
            <a:extLst>
              <a:ext uri="{FF2B5EF4-FFF2-40B4-BE49-F238E27FC236}">
                <a16:creationId xmlns:a16="http://schemas.microsoft.com/office/drawing/2014/main" id="{9F76A00E-26A0-4F66-BD4A-03A474226BC8}"/>
              </a:ext>
            </a:extLst>
          </p:cNvPr>
          <p:cNvSpPr/>
          <p:nvPr/>
        </p:nvSpPr>
        <p:spPr>
          <a:xfrm>
            <a:off x="747593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 name="Rectangle 21">
            <a:extLst>
              <a:ext uri="{FF2B5EF4-FFF2-40B4-BE49-F238E27FC236}">
                <a16:creationId xmlns:a16="http://schemas.microsoft.com/office/drawing/2014/main" id="{3C2381A5-1335-44BD-9D44-F5EC89EB65CF}"/>
              </a:ext>
            </a:extLst>
          </p:cNvPr>
          <p:cNvSpPr/>
          <p:nvPr/>
        </p:nvSpPr>
        <p:spPr>
          <a:xfrm>
            <a:off x="776536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 name="Rectangle 22">
            <a:extLst>
              <a:ext uri="{FF2B5EF4-FFF2-40B4-BE49-F238E27FC236}">
                <a16:creationId xmlns:a16="http://schemas.microsoft.com/office/drawing/2014/main" id="{4F385F64-7CF9-4CF8-B742-6AF01DEBB7A6}"/>
              </a:ext>
            </a:extLst>
          </p:cNvPr>
          <p:cNvSpPr/>
          <p:nvPr/>
        </p:nvSpPr>
        <p:spPr>
          <a:xfrm>
            <a:off x="805479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4" name="Rectangle 23">
            <a:extLst>
              <a:ext uri="{FF2B5EF4-FFF2-40B4-BE49-F238E27FC236}">
                <a16:creationId xmlns:a16="http://schemas.microsoft.com/office/drawing/2014/main" id="{35D93CC9-E2EF-4520-B2FA-641E488894B8}"/>
              </a:ext>
            </a:extLst>
          </p:cNvPr>
          <p:cNvSpPr/>
          <p:nvPr/>
        </p:nvSpPr>
        <p:spPr>
          <a:xfrm>
            <a:off x="8344224"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5" name="Rectangle 24">
            <a:extLst>
              <a:ext uri="{FF2B5EF4-FFF2-40B4-BE49-F238E27FC236}">
                <a16:creationId xmlns:a16="http://schemas.microsoft.com/office/drawing/2014/main" id="{08285787-379B-45B6-86BD-B19DE989B733}"/>
              </a:ext>
            </a:extLst>
          </p:cNvPr>
          <p:cNvSpPr/>
          <p:nvPr/>
        </p:nvSpPr>
        <p:spPr>
          <a:xfrm>
            <a:off x="8633655"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6" name="Rectangle 25">
            <a:extLst>
              <a:ext uri="{FF2B5EF4-FFF2-40B4-BE49-F238E27FC236}">
                <a16:creationId xmlns:a16="http://schemas.microsoft.com/office/drawing/2014/main" id="{1907C930-95FC-4AD6-8581-4CA621D53A10}"/>
              </a:ext>
            </a:extLst>
          </p:cNvPr>
          <p:cNvSpPr/>
          <p:nvPr/>
        </p:nvSpPr>
        <p:spPr>
          <a:xfrm>
            <a:off x="892308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7" name="Rectangle 26">
            <a:extLst>
              <a:ext uri="{FF2B5EF4-FFF2-40B4-BE49-F238E27FC236}">
                <a16:creationId xmlns:a16="http://schemas.microsoft.com/office/drawing/2014/main" id="{3D404954-51A7-4570-9A3B-5123A8A7B6B3}"/>
              </a:ext>
            </a:extLst>
          </p:cNvPr>
          <p:cNvSpPr/>
          <p:nvPr/>
        </p:nvSpPr>
        <p:spPr>
          <a:xfrm>
            <a:off x="921251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 name="Rectangle 27">
            <a:extLst>
              <a:ext uri="{FF2B5EF4-FFF2-40B4-BE49-F238E27FC236}">
                <a16:creationId xmlns:a16="http://schemas.microsoft.com/office/drawing/2014/main" id="{25C89178-7D1F-462B-941F-30FDA5F60384}"/>
              </a:ext>
            </a:extLst>
          </p:cNvPr>
          <p:cNvSpPr/>
          <p:nvPr/>
        </p:nvSpPr>
        <p:spPr>
          <a:xfrm>
            <a:off x="1514427" y="4569778"/>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 name="Rectangle 28">
            <a:extLst>
              <a:ext uri="{FF2B5EF4-FFF2-40B4-BE49-F238E27FC236}">
                <a16:creationId xmlns:a16="http://schemas.microsoft.com/office/drawing/2014/main" id="{C7851CC9-094D-4B49-9D0F-8085DBF83B21}"/>
              </a:ext>
            </a:extLst>
          </p:cNvPr>
          <p:cNvSpPr/>
          <p:nvPr/>
        </p:nvSpPr>
        <p:spPr>
          <a:xfrm>
            <a:off x="1352703" y="5246477"/>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0" name="Rectangle 29">
            <a:extLst>
              <a:ext uri="{FF2B5EF4-FFF2-40B4-BE49-F238E27FC236}">
                <a16:creationId xmlns:a16="http://schemas.microsoft.com/office/drawing/2014/main" id="{299E4417-3E0F-4763-BEF5-98B5196F6EFA}"/>
              </a:ext>
            </a:extLst>
          </p:cNvPr>
          <p:cNvSpPr/>
          <p:nvPr/>
        </p:nvSpPr>
        <p:spPr>
          <a:xfrm>
            <a:off x="164279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1" name="Rectangle 30">
            <a:extLst>
              <a:ext uri="{FF2B5EF4-FFF2-40B4-BE49-F238E27FC236}">
                <a16:creationId xmlns:a16="http://schemas.microsoft.com/office/drawing/2014/main" id="{0ECE414A-95DE-4DCB-99EA-7F68B0E090C2}"/>
              </a:ext>
            </a:extLst>
          </p:cNvPr>
          <p:cNvSpPr/>
          <p:nvPr/>
        </p:nvSpPr>
        <p:spPr>
          <a:xfrm>
            <a:off x="193222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2" name="Rectangle 31">
            <a:extLst>
              <a:ext uri="{FF2B5EF4-FFF2-40B4-BE49-F238E27FC236}">
                <a16:creationId xmlns:a16="http://schemas.microsoft.com/office/drawing/2014/main" id="{9277EAE6-EA85-4CA4-AAE8-33A6F6C3D481}"/>
              </a:ext>
            </a:extLst>
          </p:cNvPr>
          <p:cNvSpPr/>
          <p:nvPr/>
        </p:nvSpPr>
        <p:spPr>
          <a:xfrm>
            <a:off x="222165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3" name="Rectangle 32">
            <a:extLst>
              <a:ext uri="{FF2B5EF4-FFF2-40B4-BE49-F238E27FC236}">
                <a16:creationId xmlns:a16="http://schemas.microsoft.com/office/drawing/2014/main" id="{A953B207-79A2-4EC4-A6B3-25CF3B61C6D3}"/>
              </a:ext>
            </a:extLst>
          </p:cNvPr>
          <p:cNvSpPr/>
          <p:nvPr/>
        </p:nvSpPr>
        <p:spPr>
          <a:xfrm>
            <a:off x="9493754"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4" name="Rectangle 33">
            <a:extLst>
              <a:ext uri="{FF2B5EF4-FFF2-40B4-BE49-F238E27FC236}">
                <a16:creationId xmlns:a16="http://schemas.microsoft.com/office/drawing/2014/main" id="{0F0D5A9C-0F7B-4504-9632-CDF324483201}"/>
              </a:ext>
            </a:extLst>
          </p:cNvPr>
          <p:cNvSpPr/>
          <p:nvPr/>
        </p:nvSpPr>
        <p:spPr>
          <a:xfrm>
            <a:off x="9783184"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5" name="Rectangle 34">
            <a:extLst>
              <a:ext uri="{FF2B5EF4-FFF2-40B4-BE49-F238E27FC236}">
                <a16:creationId xmlns:a16="http://schemas.microsoft.com/office/drawing/2014/main" id="{4EBDD75B-D58D-4F78-A855-8D080CE59724}"/>
              </a:ext>
            </a:extLst>
          </p:cNvPr>
          <p:cNvSpPr/>
          <p:nvPr/>
        </p:nvSpPr>
        <p:spPr>
          <a:xfrm>
            <a:off x="10072615"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6" name="Rectangle 35">
            <a:extLst>
              <a:ext uri="{FF2B5EF4-FFF2-40B4-BE49-F238E27FC236}">
                <a16:creationId xmlns:a16="http://schemas.microsoft.com/office/drawing/2014/main" id="{16A41101-F898-49CC-ADAE-5D02A1EFCA0F}"/>
              </a:ext>
            </a:extLst>
          </p:cNvPr>
          <p:cNvSpPr/>
          <p:nvPr/>
        </p:nvSpPr>
        <p:spPr>
          <a:xfrm>
            <a:off x="1036204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7" name="Rectangle 36">
            <a:extLst>
              <a:ext uri="{FF2B5EF4-FFF2-40B4-BE49-F238E27FC236}">
                <a16:creationId xmlns:a16="http://schemas.microsoft.com/office/drawing/2014/main" id="{FA7FA51A-008C-406B-84EE-E20DC1E6DFDC}"/>
              </a:ext>
            </a:extLst>
          </p:cNvPr>
          <p:cNvSpPr/>
          <p:nvPr/>
        </p:nvSpPr>
        <p:spPr>
          <a:xfrm>
            <a:off x="1642948"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8" name="Rectangle 37">
            <a:extLst>
              <a:ext uri="{FF2B5EF4-FFF2-40B4-BE49-F238E27FC236}">
                <a16:creationId xmlns:a16="http://schemas.microsoft.com/office/drawing/2014/main" id="{08238823-AC50-4A39-A334-0C0E8830B75B}"/>
              </a:ext>
            </a:extLst>
          </p:cNvPr>
          <p:cNvSpPr/>
          <p:nvPr/>
        </p:nvSpPr>
        <p:spPr>
          <a:xfrm>
            <a:off x="1742693"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9" name="Rectangle 38">
            <a:extLst>
              <a:ext uri="{FF2B5EF4-FFF2-40B4-BE49-F238E27FC236}">
                <a16:creationId xmlns:a16="http://schemas.microsoft.com/office/drawing/2014/main" id="{F83E0E4C-595E-4E40-BD7F-AD25275AB610}"/>
              </a:ext>
            </a:extLst>
          </p:cNvPr>
          <p:cNvSpPr/>
          <p:nvPr/>
        </p:nvSpPr>
        <p:spPr>
          <a:xfrm>
            <a:off x="1844882"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40" name="Straight Arrow Connector 39">
            <a:extLst>
              <a:ext uri="{FF2B5EF4-FFF2-40B4-BE49-F238E27FC236}">
                <a16:creationId xmlns:a16="http://schemas.microsoft.com/office/drawing/2014/main" id="{E3360B7B-F6F9-4101-AA07-266B4817BC8E}"/>
              </a:ext>
            </a:extLst>
          </p:cNvPr>
          <p:cNvCxnSpPr>
            <a:cxnSpLocks/>
            <a:stCxn id="28" idx="2"/>
            <a:endCxn id="29" idx="0"/>
          </p:cNvCxnSpPr>
          <p:nvPr/>
        </p:nvCxnSpPr>
        <p:spPr>
          <a:xfrm flipH="1">
            <a:off x="1471444" y="4625439"/>
            <a:ext cx="83802" cy="62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AD5FD4D-93A9-44FD-9812-B30DC449733E}"/>
              </a:ext>
            </a:extLst>
          </p:cNvPr>
          <p:cNvSpPr/>
          <p:nvPr/>
        </p:nvSpPr>
        <p:spPr>
          <a:xfrm>
            <a:off x="1974371"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2" name="Rectangle 41">
            <a:extLst>
              <a:ext uri="{FF2B5EF4-FFF2-40B4-BE49-F238E27FC236}">
                <a16:creationId xmlns:a16="http://schemas.microsoft.com/office/drawing/2014/main" id="{B4073CE2-3D6C-4F07-A3B5-560B38DE9F5F}"/>
              </a:ext>
            </a:extLst>
          </p:cNvPr>
          <p:cNvSpPr/>
          <p:nvPr/>
        </p:nvSpPr>
        <p:spPr>
          <a:xfrm>
            <a:off x="206976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3" name="Rectangle 42">
            <a:extLst>
              <a:ext uri="{FF2B5EF4-FFF2-40B4-BE49-F238E27FC236}">
                <a16:creationId xmlns:a16="http://schemas.microsoft.com/office/drawing/2014/main" id="{80C5946F-DC32-4527-A3C0-AF73746B13F8}"/>
              </a:ext>
            </a:extLst>
          </p:cNvPr>
          <p:cNvSpPr/>
          <p:nvPr/>
        </p:nvSpPr>
        <p:spPr>
          <a:xfrm>
            <a:off x="2169514"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4" name="Rectangle 43">
            <a:extLst>
              <a:ext uri="{FF2B5EF4-FFF2-40B4-BE49-F238E27FC236}">
                <a16:creationId xmlns:a16="http://schemas.microsoft.com/office/drawing/2014/main" id="{76D53CDB-893E-4D3C-B80D-AC74818DCAEF}"/>
              </a:ext>
            </a:extLst>
          </p:cNvPr>
          <p:cNvSpPr/>
          <p:nvPr/>
        </p:nvSpPr>
        <p:spPr>
          <a:xfrm>
            <a:off x="2264034"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5" name="Rectangle 44">
            <a:extLst>
              <a:ext uri="{FF2B5EF4-FFF2-40B4-BE49-F238E27FC236}">
                <a16:creationId xmlns:a16="http://schemas.microsoft.com/office/drawing/2014/main" id="{B9146D95-7C73-45CB-AD25-DA41845609E0}"/>
              </a:ext>
            </a:extLst>
          </p:cNvPr>
          <p:cNvSpPr/>
          <p:nvPr/>
        </p:nvSpPr>
        <p:spPr>
          <a:xfrm>
            <a:off x="238753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6" name="Rectangle 45">
            <a:extLst>
              <a:ext uri="{FF2B5EF4-FFF2-40B4-BE49-F238E27FC236}">
                <a16:creationId xmlns:a16="http://schemas.microsoft.com/office/drawing/2014/main" id="{FE6A40A5-9F94-42DB-8CA2-4C08A9E597DE}"/>
              </a:ext>
            </a:extLst>
          </p:cNvPr>
          <p:cNvSpPr/>
          <p:nvPr/>
        </p:nvSpPr>
        <p:spPr>
          <a:xfrm>
            <a:off x="2482934"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7" name="Rectangle 46">
            <a:extLst>
              <a:ext uri="{FF2B5EF4-FFF2-40B4-BE49-F238E27FC236}">
                <a16:creationId xmlns:a16="http://schemas.microsoft.com/office/drawing/2014/main" id="{047B2560-DB81-402C-B22E-9180E883C0AF}"/>
              </a:ext>
            </a:extLst>
          </p:cNvPr>
          <p:cNvSpPr/>
          <p:nvPr/>
        </p:nvSpPr>
        <p:spPr>
          <a:xfrm>
            <a:off x="258267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8" name="Rectangle 47">
            <a:extLst>
              <a:ext uri="{FF2B5EF4-FFF2-40B4-BE49-F238E27FC236}">
                <a16:creationId xmlns:a16="http://schemas.microsoft.com/office/drawing/2014/main" id="{1A143366-C45B-4E5D-B316-679BE1ED86FE}"/>
              </a:ext>
            </a:extLst>
          </p:cNvPr>
          <p:cNvSpPr/>
          <p:nvPr/>
        </p:nvSpPr>
        <p:spPr>
          <a:xfrm>
            <a:off x="2684868"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9" name="Rectangle 48">
            <a:extLst>
              <a:ext uri="{FF2B5EF4-FFF2-40B4-BE49-F238E27FC236}">
                <a16:creationId xmlns:a16="http://schemas.microsoft.com/office/drawing/2014/main" id="{5F417721-5B36-4EA8-9F31-9D0AE3409CE3}"/>
              </a:ext>
            </a:extLst>
          </p:cNvPr>
          <p:cNvSpPr/>
          <p:nvPr/>
        </p:nvSpPr>
        <p:spPr>
          <a:xfrm>
            <a:off x="2821961"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0" name="Rectangle 49">
            <a:extLst>
              <a:ext uri="{FF2B5EF4-FFF2-40B4-BE49-F238E27FC236}">
                <a16:creationId xmlns:a16="http://schemas.microsoft.com/office/drawing/2014/main" id="{78E982FB-E0C2-4D22-A04E-AF6782C08869}"/>
              </a:ext>
            </a:extLst>
          </p:cNvPr>
          <p:cNvSpPr/>
          <p:nvPr/>
        </p:nvSpPr>
        <p:spPr>
          <a:xfrm>
            <a:off x="291735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1" name="Rectangle 50">
            <a:extLst>
              <a:ext uri="{FF2B5EF4-FFF2-40B4-BE49-F238E27FC236}">
                <a16:creationId xmlns:a16="http://schemas.microsoft.com/office/drawing/2014/main" id="{4E80DDE7-2E4D-4127-90FF-5FA72FE784A0}"/>
              </a:ext>
            </a:extLst>
          </p:cNvPr>
          <p:cNvSpPr/>
          <p:nvPr/>
        </p:nvSpPr>
        <p:spPr>
          <a:xfrm>
            <a:off x="3009436"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2" name="Rectangle 51">
            <a:extLst>
              <a:ext uri="{FF2B5EF4-FFF2-40B4-BE49-F238E27FC236}">
                <a16:creationId xmlns:a16="http://schemas.microsoft.com/office/drawing/2014/main" id="{23F7DE47-144F-4E68-9CE2-5F7D8319ACD5}"/>
              </a:ext>
            </a:extLst>
          </p:cNvPr>
          <p:cNvSpPr/>
          <p:nvPr/>
        </p:nvSpPr>
        <p:spPr>
          <a:xfrm>
            <a:off x="3103956"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3" name="Rectangle 52">
            <a:extLst>
              <a:ext uri="{FF2B5EF4-FFF2-40B4-BE49-F238E27FC236}">
                <a16:creationId xmlns:a16="http://schemas.microsoft.com/office/drawing/2014/main" id="{6550FC23-4376-42B3-9034-665544386717}"/>
              </a:ext>
            </a:extLst>
          </p:cNvPr>
          <p:cNvSpPr/>
          <p:nvPr/>
        </p:nvSpPr>
        <p:spPr>
          <a:xfrm>
            <a:off x="3246977"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4" name="Rectangle 53">
            <a:extLst>
              <a:ext uri="{FF2B5EF4-FFF2-40B4-BE49-F238E27FC236}">
                <a16:creationId xmlns:a16="http://schemas.microsoft.com/office/drawing/2014/main" id="{5AEBC9FC-BF41-4287-899C-1432F78C0FA5}"/>
              </a:ext>
            </a:extLst>
          </p:cNvPr>
          <p:cNvSpPr/>
          <p:nvPr/>
        </p:nvSpPr>
        <p:spPr>
          <a:xfrm>
            <a:off x="334237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5" name="Rectangle 54">
            <a:extLst>
              <a:ext uri="{FF2B5EF4-FFF2-40B4-BE49-F238E27FC236}">
                <a16:creationId xmlns:a16="http://schemas.microsoft.com/office/drawing/2014/main" id="{9597BC53-1664-4F40-B8A3-A75140807407}"/>
              </a:ext>
            </a:extLst>
          </p:cNvPr>
          <p:cNvSpPr/>
          <p:nvPr/>
        </p:nvSpPr>
        <p:spPr>
          <a:xfrm>
            <a:off x="344212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6" name="Rectangle 55">
            <a:extLst>
              <a:ext uri="{FF2B5EF4-FFF2-40B4-BE49-F238E27FC236}">
                <a16:creationId xmlns:a16="http://schemas.microsoft.com/office/drawing/2014/main" id="{9EC3D145-EAAB-4E22-A6A1-E49404C496A2}"/>
              </a:ext>
            </a:extLst>
          </p:cNvPr>
          <p:cNvSpPr/>
          <p:nvPr/>
        </p:nvSpPr>
        <p:spPr>
          <a:xfrm>
            <a:off x="354430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7" name="Rectangle 56">
            <a:extLst>
              <a:ext uri="{FF2B5EF4-FFF2-40B4-BE49-F238E27FC236}">
                <a16:creationId xmlns:a16="http://schemas.microsoft.com/office/drawing/2014/main" id="{68E1E28D-E55E-4F5B-9BAF-A528162E1A5D}"/>
              </a:ext>
            </a:extLst>
          </p:cNvPr>
          <p:cNvSpPr/>
          <p:nvPr/>
        </p:nvSpPr>
        <p:spPr>
          <a:xfrm>
            <a:off x="367491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8" name="Rectangle 57">
            <a:extLst>
              <a:ext uri="{FF2B5EF4-FFF2-40B4-BE49-F238E27FC236}">
                <a16:creationId xmlns:a16="http://schemas.microsoft.com/office/drawing/2014/main" id="{878E84A9-70AC-48AE-BA5B-6C83F2B16DB1}"/>
              </a:ext>
            </a:extLst>
          </p:cNvPr>
          <p:cNvSpPr/>
          <p:nvPr/>
        </p:nvSpPr>
        <p:spPr>
          <a:xfrm>
            <a:off x="3770314"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9" name="Rectangle 58">
            <a:extLst>
              <a:ext uri="{FF2B5EF4-FFF2-40B4-BE49-F238E27FC236}">
                <a16:creationId xmlns:a16="http://schemas.microsoft.com/office/drawing/2014/main" id="{84B2DD3D-6557-494D-85FD-6E80B137BFCF}"/>
              </a:ext>
            </a:extLst>
          </p:cNvPr>
          <p:cNvSpPr/>
          <p:nvPr/>
        </p:nvSpPr>
        <p:spPr>
          <a:xfrm>
            <a:off x="387005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0" name="Rectangle 59">
            <a:extLst>
              <a:ext uri="{FF2B5EF4-FFF2-40B4-BE49-F238E27FC236}">
                <a16:creationId xmlns:a16="http://schemas.microsoft.com/office/drawing/2014/main" id="{3802866E-8B4C-490B-BFB4-220C5EEC42BA}"/>
              </a:ext>
            </a:extLst>
          </p:cNvPr>
          <p:cNvSpPr/>
          <p:nvPr/>
        </p:nvSpPr>
        <p:spPr>
          <a:xfrm>
            <a:off x="3972248"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1" name="Rectangle 60">
            <a:extLst>
              <a:ext uri="{FF2B5EF4-FFF2-40B4-BE49-F238E27FC236}">
                <a16:creationId xmlns:a16="http://schemas.microsoft.com/office/drawing/2014/main" id="{8C5C0508-1B28-483E-85B3-F8A94F5865D7}"/>
              </a:ext>
            </a:extLst>
          </p:cNvPr>
          <p:cNvSpPr/>
          <p:nvPr/>
        </p:nvSpPr>
        <p:spPr>
          <a:xfrm>
            <a:off x="410741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2" name="Rectangle 61">
            <a:extLst>
              <a:ext uri="{FF2B5EF4-FFF2-40B4-BE49-F238E27FC236}">
                <a16:creationId xmlns:a16="http://schemas.microsoft.com/office/drawing/2014/main" id="{939B68DD-A430-4FA4-804B-AE34633AD0A6}"/>
              </a:ext>
            </a:extLst>
          </p:cNvPr>
          <p:cNvSpPr/>
          <p:nvPr/>
        </p:nvSpPr>
        <p:spPr>
          <a:xfrm>
            <a:off x="421048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3" name="Rectangle 62">
            <a:extLst>
              <a:ext uri="{FF2B5EF4-FFF2-40B4-BE49-F238E27FC236}">
                <a16:creationId xmlns:a16="http://schemas.microsoft.com/office/drawing/2014/main" id="{C9928A6A-6658-48C2-875F-5D84F53F3C41}"/>
              </a:ext>
            </a:extLst>
          </p:cNvPr>
          <p:cNvSpPr/>
          <p:nvPr/>
        </p:nvSpPr>
        <p:spPr>
          <a:xfrm>
            <a:off x="4310231"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4" name="Rectangle 63">
            <a:extLst>
              <a:ext uri="{FF2B5EF4-FFF2-40B4-BE49-F238E27FC236}">
                <a16:creationId xmlns:a16="http://schemas.microsoft.com/office/drawing/2014/main" id="{C3D4A66D-919D-4528-8921-31F30457FEB1}"/>
              </a:ext>
            </a:extLst>
          </p:cNvPr>
          <p:cNvSpPr/>
          <p:nvPr/>
        </p:nvSpPr>
        <p:spPr>
          <a:xfrm>
            <a:off x="441242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5" name="Rectangle 64">
            <a:extLst>
              <a:ext uri="{FF2B5EF4-FFF2-40B4-BE49-F238E27FC236}">
                <a16:creationId xmlns:a16="http://schemas.microsoft.com/office/drawing/2014/main" id="{2209A918-DC99-4C6E-ADFF-08411D30C11E}"/>
              </a:ext>
            </a:extLst>
          </p:cNvPr>
          <p:cNvSpPr/>
          <p:nvPr/>
        </p:nvSpPr>
        <p:spPr>
          <a:xfrm>
            <a:off x="454306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6" name="Rectangle 65">
            <a:extLst>
              <a:ext uri="{FF2B5EF4-FFF2-40B4-BE49-F238E27FC236}">
                <a16:creationId xmlns:a16="http://schemas.microsoft.com/office/drawing/2014/main" id="{7ACC8C1D-798E-45C2-A45A-1B8FA93B500C}"/>
              </a:ext>
            </a:extLst>
          </p:cNvPr>
          <p:cNvSpPr/>
          <p:nvPr/>
        </p:nvSpPr>
        <p:spPr>
          <a:xfrm>
            <a:off x="4638467"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7" name="Rectangle 66">
            <a:extLst>
              <a:ext uri="{FF2B5EF4-FFF2-40B4-BE49-F238E27FC236}">
                <a16:creationId xmlns:a16="http://schemas.microsoft.com/office/drawing/2014/main" id="{B53DBFD4-9781-431E-81C6-DFA1C2D0B7BA}"/>
              </a:ext>
            </a:extLst>
          </p:cNvPr>
          <p:cNvSpPr/>
          <p:nvPr/>
        </p:nvSpPr>
        <p:spPr>
          <a:xfrm>
            <a:off x="4738212"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8" name="Rectangle 67">
            <a:extLst>
              <a:ext uri="{FF2B5EF4-FFF2-40B4-BE49-F238E27FC236}">
                <a16:creationId xmlns:a16="http://schemas.microsoft.com/office/drawing/2014/main" id="{AC2DF590-A2C3-45A6-B41A-78D8D6C92651}"/>
              </a:ext>
            </a:extLst>
          </p:cNvPr>
          <p:cNvSpPr/>
          <p:nvPr/>
        </p:nvSpPr>
        <p:spPr>
          <a:xfrm>
            <a:off x="484807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9" name="Rectangle 68">
            <a:extLst>
              <a:ext uri="{FF2B5EF4-FFF2-40B4-BE49-F238E27FC236}">
                <a16:creationId xmlns:a16="http://schemas.microsoft.com/office/drawing/2014/main" id="{12A14AF4-D5AC-4E49-B007-12166BA0F646}"/>
              </a:ext>
            </a:extLst>
          </p:cNvPr>
          <p:cNvSpPr/>
          <p:nvPr/>
        </p:nvSpPr>
        <p:spPr>
          <a:xfrm>
            <a:off x="5008379"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0" name="Rectangle 69">
            <a:extLst>
              <a:ext uri="{FF2B5EF4-FFF2-40B4-BE49-F238E27FC236}">
                <a16:creationId xmlns:a16="http://schemas.microsoft.com/office/drawing/2014/main" id="{5F686D11-4813-4E84-B61D-2ED8E8E4E8C3}"/>
              </a:ext>
            </a:extLst>
          </p:cNvPr>
          <p:cNvSpPr/>
          <p:nvPr/>
        </p:nvSpPr>
        <p:spPr>
          <a:xfrm>
            <a:off x="5405917"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1" name="Rectangle 70">
            <a:extLst>
              <a:ext uri="{FF2B5EF4-FFF2-40B4-BE49-F238E27FC236}">
                <a16:creationId xmlns:a16="http://schemas.microsoft.com/office/drawing/2014/main" id="{ABB3CD96-6CB3-4AAC-B7E2-F9EE317ED876}"/>
              </a:ext>
            </a:extLst>
          </p:cNvPr>
          <p:cNvSpPr/>
          <p:nvPr/>
        </p:nvSpPr>
        <p:spPr>
          <a:xfrm>
            <a:off x="5782833"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2" name="Rectangle 71">
            <a:extLst>
              <a:ext uri="{FF2B5EF4-FFF2-40B4-BE49-F238E27FC236}">
                <a16:creationId xmlns:a16="http://schemas.microsoft.com/office/drawing/2014/main" id="{FF8DED92-ABA6-4A12-BD77-68746EE18C0D}"/>
              </a:ext>
            </a:extLst>
          </p:cNvPr>
          <p:cNvSpPr/>
          <p:nvPr/>
        </p:nvSpPr>
        <p:spPr>
          <a:xfrm>
            <a:off x="6180371"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3" name="Rectangle 72">
            <a:extLst>
              <a:ext uri="{FF2B5EF4-FFF2-40B4-BE49-F238E27FC236}">
                <a16:creationId xmlns:a16="http://schemas.microsoft.com/office/drawing/2014/main" id="{08DDB987-714C-4658-A3A2-1743109C937F}"/>
              </a:ext>
            </a:extLst>
          </p:cNvPr>
          <p:cNvSpPr/>
          <p:nvPr/>
        </p:nvSpPr>
        <p:spPr>
          <a:xfrm>
            <a:off x="6573374"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4" name="Rectangle 73">
            <a:extLst>
              <a:ext uri="{FF2B5EF4-FFF2-40B4-BE49-F238E27FC236}">
                <a16:creationId xmlns:a16="http://schemas.microsoft.com/office/drawing/2014/main" id="{C6B90210-639D-4836-B068-EA1495CE295F}"/>
              </a:ext>
            </a:extLst>
          </p:cNvPr>
          <p:cNvSpPr/>
          <p:nvPr/>
        </p:nvSpPr>
        <p:spPr>
          <a:xfrm>
            <a:off x="6970913"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5" name="Rectangle 74">
            <a:extLst>
              <a:ext uri="{FF2B5EF4-FFF2-40B4-BE49-F238E27FC236}">
                <a16:creationId xmlns:a16="http://schemas.microsoft.com/office/drawing/2014/main" id="{3C514DCB-E484-4011-A47B-31F3CBABBFCB}"/>
              </a:ext>
            </a:extLst>
          </p:cNvPr>
          <p:cNvSpPr/>
          <p:nvPr/>
        </p:nvSpPr>
        <p:spPr>
          <a:xfrm>
            <a:off x="7355113" y="4564274"/>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6" name="Rectangle 75">
            <a:extLst>
              <a:ext uri="{FF2B5EF4-FFF2-40B4-BE49-F238E27FC236}">
                <a16:creationId xmlns:a16="http://schemas.microsoft.com/office/drawing/2014/main" id="{366F7BE6-4528-4BBF-A7A7-0A8BA93EDC01}"/>
              </a:ext>
            </a:extLst>
          </p:cNvPr>
          <p:cNvSpPr/>
          <p:nvPr/>
        </p:nvSpPr>
        <p:spPr>
          <a:xfrm>
            <a:off x="7752652" y="4564274"/>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7" name="Rectangle 76">
            <a:extLst>
              <a:ext uri="{FF2B5EF4-FFF2-40B4-BE49-F238E27FC236}">
                <a16:creationId xmlns:a16="http://schemas.microsoft.com/office/drawing/2014/main" id="{CAF47302-B99E-4DD7-96B8-D6FFB82236D7}"/>
              </a:ext>
            </a:extLst>
          </p:cNvPr>
          <p:cNvSpPr/>
          <p:nvPr/>
        </p:nvSpPr>
        <p:spPr>
          <a:xfrm>
            <a:off x="1840149"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8" name="Rectangle 77">
            <a:extLst>
              <a:ext uri="{FF2B5EF4-FFF2-40B4-BE49-F238E27FC236}">
                <a16:creationId xmlns:a16="http://schemas.microsoft.com/office/drawing/2014/main" id="{9249F6D8-5B67-4B10-940F-49954EAB471E}"/>
              </a:ext>
            </a:extLst>
          </p:cNvPr>
          <p:cNvSpPr/>
          <p:nvPr/>
        </p:nvSpPr>
        <p:spPr>
          <a:xfrm>
            <a:off x="1935547"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9" name="Rectangle 78">
            <a:extLst>
              <a:ext uri="{FF2B5EF4-FFF2-40B4-BE49-F238E27FC236}">
                <a16:creationId xmlns:a16="http://schemas.microsoft.com/office/drawing/2014/main" id="{E9A1CD91-C327-4001-AB00-D50684A40D04}"/>
              </a:ext>
            </a:extLst>
          </p:cNvPr>
          <p:cNvSpPr/>
          <p:nvPr/>
        </p:nvSpPr>
        <p:spPr>
          <a:xfrm>
            <a:off x="2035292"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0" name="Rectangle 79">
            <a:extLst>
              <a:ext uri="{FF2B5EF4-FFF2-40B4-BE49-F238E27FC236}">
                <a16:creationId xmlns:a16="http://schemas.microsoft.com/office/drawing/2014/main" id="{02203B71-ED43-4EBC-A09D-2803B827570D}"/>
              </a:ext>
            </a:extLst>
          </p:cNvPr>
          <p:cNvSpPr/>
          <p:nvPr/>
        </p:nvSpPr>
        <p:spPr>
          <a:xfrm>
            <a:off x="2145150"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1" name="Rectangle 80">
            <a:extLst>
              <a:ext uri="{FF2B5EF4-FFF2-40B4-BE49-F238E27FC236}">
                <a16:creationId xmlns:a16="http://schemas.microsoft.com/office/drawing/2014/main" id="{3E62E5E5-FB72-43D1-87F4-45E39973A430}"/>
              </a:ext>
            </a:extLst>
          </p:cNvPr>
          <p:cNvSpPr/>
          <p:nvPr/>
        </p:nvSpPr>
        <p:spPr>
          <a:xfrm>
            <a:off x="2289976"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2" name="Rectangle 81">
            <a:extLst>
              <a:ext uri="{FF2B5EF4-FFF2-40B4-BE49-F238E27FC236}">
                <a16:creationId xmlns:a16="http://schemas.microsoft.com/office/drawing/2014/main" id="{C3085E97-5463-4D66-9588-91912A5618B6}"/>
              </a:ext>
            </a:extLst>
          </p:cNvPr>
          <p:cNvSpPr/>
          <p:nvPr/>
        </p:nvSpPr>
        <p:spPr>
          <a:xfrm>
            <a:off x="2385374"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3" name="Rectangle 82">
            <a:extLst>
              <a:ext uri="{FF2B5EF4-FFF2-40B4-BE49-F238E27FC236}">
                <a16:creationId xmlns:a16="http://schemas.microsoft.com/office/drawing/2014/main" id="{13FA0A9C-2741-4276-B4D2-9AE2DD608740}"/>
              </a:ext>
            </a:extLst>
          </p:cNvPr>
          <p:cNvSpPr/>
          <p:nvPr/>
        </p:nvSpPr>
        <p:spPr>
          <a:xfrm>
            <a:off x="2485119"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4" name="Rectangle 83">
            <a:extLst>
              <a:ext uri="{FF2B5EF4-FFF2-40B4-BE49-F238E27FC236}">
                <a16:creationId xmlns:a16="http://schemas.microsoft.com/office/drawing/2014/main" id="{ACF2E3BB-B184-4236-B6F4-9DB3B8A026B0}"/>
              </a:ext>
            </a:extLst>
          </p:cNvPr>
          <p:cNvSpPr/>
          <p:nvPr/>
        </p:nvSpPr>
        <p:spPr>
          <a:xfrm>
            <a:off x="2579639"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5" name="Rectangle 84">
            <a:extLst>
              <a:ext uri="{FF2B5EF4-FFF2-40B4-BE49-F238E27FC236}">
                <a16:creationId xmlns:a16="http://schemas.microsoft.com/office/drawing/2014/main" id="{FF3CAC0A-88B9-476F-8E22-799B4C7FBA30}"/>
              </a:ext>
            </a:extLst>
          </p:cNvPr>
          <p:cNvSpPr/>
          <p:nvPr/>
        </p:nvSpPr>
        <p:spPr>
          <a:xfrm>
            <a:off x="2718479"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6" name="Rectangle 85">
            <a:extLst>
              <a:ext uri="{FF2B5EF4-FFF2-40B4-BE49-F238E27FC236}">
                <a16:creationId xmlns:a16="http://schemas.microsoft.com/office/drawing/2014/main" id="{3C4EDEB4-C3C5-4CED-ABAB-FACD09378605}"/>
              </a:ext>
            </a:extLst>
          </p:cNvPr>
          <p:cNvSpPr/>
          <p:nvPr/>
        </p:nvSpPr>
        <p:spPr>
          <a:xfrm>
            <a:off x="2813877"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7" name="Rectangle 86">
            <a:extLst>
              <a:ext uri="{FF2B5EF4-FFF2-40B4-BE49-F238E27FC236}">
                <a16:creationId xmlns:a16="http://schemas.microsoft.com/office/drawing/2014/main" id="{FA92EB2D-E244-40D2-B03A-285A74CD2EDE}"/>
              </a:ext>
            </a:extLst>
          </p:cNvPr>
          <p:cNvSpPr/>
          <p:nvPr/>
        </p:nvSpPr>
        <p:spPr>
          <a:xfrm>
            <a:off x="2913622"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8" name="Rectangle 87">
            <a:extLst>
              <a:ext uri="{FF2B5EF4-FFF2-40B4-BE49-F238E27FC236}">
                <a16:creationId xmlns:a16="http://schemas.microsoft.com/office/drawing/2014/main" id="{4A017626-F419-4C2F-923D-098B770CA5D9}"/>
              </a:ext>
            </a:extLst>
          </p:cNvPr>
          <p:cNvSpPr/>
          <p:nvPr/>
        </p:nvSpPr>
        <p:spPr>
          <a:xfrm>
            <a:off x="3015811"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9" name="Rectangle 88">
            <a:extLst>
              <a:ext uri="{FF2B5EF4-FFF2-40B4-BE49-F238E27FC236}">
                <a16:creationId xmlns:a16="http://schemas.microsoft.com/office/drawing/2014/main" id="{BF0420A5-0379-4B16-A72F-DFD21F23885F}"/>
              </a:ext>
            </a:extLst>
          </p:cNvPr>
          <p:cNvSpPr/>
          <p:nvPr/>
        </p:nvSpPr>
        <p:spPr>
          <a:xfrm>
            <a:off x="3160573"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0" name="Rectangle 89">
            <a:extLst>
              <a:ext uri="{FF2B5EF4-FFF2-40B4-BE49-F238E27FC236}">
                <a16:creationId xmlns:a16="http://schemas.microsoft.com/office/drawing/2014/main" id="{344B3FE2-852F-4F85-9267-6EF833E1D283}"/>
              </a:ext>
            </a:extLst>
          </p:cNvPr>
          <p:cNvSpPr/>
          <p:nvPr/>
        </p:nvSpPr>
        <p:spPr>
          <a:xfrm>
            <a:off x="3255971"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1" name="Rectangle 90">
            <a:extLst>
              <a:ext uri="{FF2B5EF4-FFF2-40B4-BE49-F238E27FC236}">
                <a16:creationId xmlns:a16="http://schemas.microsoft.com/office/drawing/2014/main" id="{B44C157B-BAD2-4718-B2DC-FC82965F609B}"/>
              </a:ext>
            </a:extLst>
          </p:cNvPr>
          <p:cNvSpPr/>
          <p:nvPr/>
        </p:nvSpPr>
        <p:spPr>
          <a:xfrm>
            <a:off x="3355716"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2" name="Rectangle 91">
            <a:extLst>
              <a:ext uri="{FF2B5EF4-FFF2-40B4-BE49-F238E27FC236}">
                <a16:creationId xmlns:a16="http://schemas.microsoft.com/office/drawing/2014/main" id="{DD123FD4-F399-430D-93E0-54CA37EE7172}"/>
              </a:ext>
            </a:extLst>
          </p:cNvPr>
          <p:cNvSpPr/>
          <p:nvPr/>
        </p:nvSpPr>
        <p:spPr>
          <a:xfrm>
            <a:off x="3457905"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93" name="Straight Arrow Connector 92">
            <a:extLst>
              <a:ext uri="{FF2B5EF4-FFF2-40B4-BE49-F238E27FC236}">
                <a16:creationId xmlns:a16="http://schemas.microsoft.com/office/drawing/2014/main" id="{D7958811-9A9C-42A0-92BA-D73C776E6A97}"/>
              </a:ext>
            </a:extLst>
          </p:cNvPr>
          <p:cNvCxnSpPr>
            <a:cxnSpLocks/>
            <a:stCxn id="77" idx="2"/>
          </p:cNvCxnSpPr>
          <p:nvPr/>
        </p:nvCxnSpPr>
        <p:spPr>
          <a:xfrm flipH="1">
            <a:off x="1725771" y="3808930"/>
            <a:ext cx="155197" cy="66055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4" name="Left Brace 93">
            <a:extLst>
              <a:ext uri="{FF2B5EF4-FFF2-40B4-BE49-F238E27FC236}">
                <a16:creationId xmlns:a16="http://schemas.microsoft.com/office/drawing/2014/main" id="{91F19F49-273A-4A3B-A2C6-34655D0722DE}"/>
              </a:ext>
            </a:extLst>
          </p:cNvPr>
          <p:cNvSpPr/>
          <p:nvPr/>
        </p:nvSpPr>
        <p:spPr>
          <a:xfrm rot="5400000">
            <a:off x="1705609" y="4360687"/>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5" name="Rectangle 94">
            <a:extLst>
              <a:ext uri="{FF2B5EF4-FFF2-40B4-BE49-F238E27FC236}">
                <a16:creationId xmlns:a16="http://schemas.microsoft.com/office/drawing/2014/main" id="{14AC8C0E-848F-4A97-9BEB-2B2BBC81ACEF}"/>
              </a:ext>
            </a:extLst>
          </p:cNvPr>
          <p:cNvSpPr/>
          <p:nvPr/>
        </p:nvSpPr>
        <p:spPr>
          <a:xfrm>
            <a:off x="3598033"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6" name="Rectangle 95">
            <a:extLst>
              <a:ext uri="{FF2B5EF4-FFF2-40B4-BE49-F238E27FC236}">
                <a16:creationId xmlns:a16="http://schemas.microsoft.com/office/drawing/2014/main" id="{EF7BE47C-B991-4DAB-AF45-84AC1FC6EC1F}"/>
              </a:ext>
            </a:extLst>
          </p:cNvPr>
          <p:cNvSpPr/>
          <p:nvPr/>
        </p:nvSpPr>
        <p:spPr>
          <a:xfrm>
            <a:off x="3965926"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7" name="Rectangle 96">
            <a:extLst>
              <a:ext uri="{FF2B5EF4-FFF2-40B4-BE49-F238E27FC236}">
                <a16:creationId xmlns:a16="http://schemas.microsoft.com/office/drawing/2014/main" id="{594FF437-5CDC-4933-BD85-5B782030B373}"/>
              </a:ext>
            </a:extLst>
          </p:cNvPr>
          <p:cNvSpPr/>
          <p:nvPr/>
        </p:nvSpPr>
        <p:spPr>
          <a:xfrm>
            <a:off x="4341648"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8" name="Rectangle 97">
            <a:extLst>
              <a:ext uri="{FF2B5EF4-FFF2-40B4-BE49-F238E27FC236}">
                <a16:creationId xmlns:a16="http://schemas.microsoft.com/office/drawing/2014/main" id="{F26F4558-AC28-4650-8FC0-3988FD7A23DD}"/>
              </a:ext>
            </a:extLst>
          </p:cNvPr>
          <p:cNvSpPr/>
          <p:nvPr/>
        </p:nvSpPr>
        <p:spPr>
          <a:xfrm>
            <a:off x="4733906"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9" name="Rectangle 98">
            <a:extLst>
              <a:ext uri="{FF2B5EF4-FFF2-40B4-BE49-F238E27FC236}">
                <a16:creationId xmlns:a16="http://schemas.microsoft.com/office/drawing/2014/main" id="{4356A584-D88C-4F16-A049-35EB613525D2}"/>
              </a:ext>
            </a:extLst>
          </p:cNvPr>
          <p:cNvSpPr/>
          <p:nvPr/>
        </p:nvSpPr>
        <p:spPr>
          <a:xfrm>
            <a:off x="2094162"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0" name="Rectangle 99">
            <a:extLst>
              <a:ext uri="{FF2B5EF4-FFF2-40B4-BE49-F238E27FC236}">
                <a16:creationId xmlns:a16="http://schemas.microsoft.com/office/drawing/2014/main" id="{8F09D366-23B3-4195-AC43-D552200C5345}"/>
              </a:ext>
            </a:extLst>
          </p:cNvPr>
          <p:cNvSpPr/>
          <p:nvPr/>
        </p:nvSpPr>
        <p:spPr>
          <a:xfrm>
            <a:off x="2189560"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1" name="Rectangle 100">
            <a:extLst>
              <a:ext uri="{FF2B5EF4-FFF2-40B4-BE49-F238E27FC236}">
                <a16:creationId xmlns:a16="http://schemas.microsoft.com/office/drawing/2014/main" id="{EAD634C1-487A-4CE9-AD32-C2FE9218BECE}"/>
              </a:ext>
            </a:extLst>
          </p:cNvPr>
          <p:cNvSpPr/>
          <p:nvPr/>
        </p:nvSpPr>
        <p:spPr>
          <a:xfrm>
            <a:off x="2289305"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2" name="Rectangle 101">
            <a:extLst>
              <a:ext uri="{FF2B5EF4-FFF2-40B4-BE49-F238E27FC236}">
                <a16:creationId xmlns:a16="http://schemas.microsoft.com/office/drawing/2014/main" id="{DABB964C-4C5C-4E23-8982-4568B0D4BDB1}"/>
              </a:ext>
            </a:extLst>
          </p:cNvPr>
          <p:cNvSpPr/>
          <p:nvPr/>
        </p:nvSpPr>
        <p:spPr>
          <a:xfrm>
            <a:off x="2383825"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3" name="Rectangle 102">
            <a:extLst>
              <a:ext uri="{FF2B5EF4-FFF2-40B4-BE49-F238E27FC236}">
                <a16:creationId xmlns:a16="http://schemas.microsoft.com/office/drawing/2014/main" id="{9EC7A4AD-A934-4E89-9467-94DD1F9FD987}"/>
              </a:ext>
            </a:extLst>
          </p:cNvPr>
          <p:cNvSpPr/>
          <p:nvPr/>
        </p:nvSpPr>
        <p:spPr>
          <a:xfrm>
            <a:off x="2584915"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4" name="Rectangle 103">
            <a:extLst>
              <a:ext uri="{FF2B5EF4-FFF2-40B4-BE49-F238E27FC236}">
                <a16:creationId xmlns:a16="http://schemas.microsoft.com/office/drawing/2014/main" id="{42D56259-68D1-4DF0-87ED-EDE0F91C93BF}"/>
              </a:ext>
            </a:extLst>
          </p:cNvPr>
          <p:cNvSpPr/>
          <p:nvPr/>
        </p:nvSpPr>
        <p:spPr>
          <a:xfrm>
            <a:off x="2687104"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5" name="Rectangle 104">
            <a:extLst>
              <a:ext uri="{FF2B5EF4-FFF2-40B4-BE49-F238E27FC236}">
                <a16:creationId xmlns:a16="http://schemas.microsoft.com/office/drawing/2014/main" id="{E75E5349-82E7-47FD-ABE5-F93B8DE16E6B}"/>
              </a:ext>
            </a:extLst>
          </p:cNvPr>
          <p:cNvSpPr/>
          <p:nvPr/>
        </p:nvSpPr>
        <p:spPr>
          <a:xfrm>
            <a:off x="2787600"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6" name="Rectangle 105">
            <a:extLst>
              <a:ext uri="{FF2B5EF4-FFF2-40B4-BE49-F238E27FC236}">
                <a16:creationId xmlns:a16="http://schemas.microsoft.com/office/drawing/2014/main" id="{19E04830-CCCA-4871-AC8C-DF25D90F4E23}"/>
              </a:ext>
            </a:extLst>
          </p:cNvPr>
          <p:cNvSpPr/>
          <p:nvPr/>
        </p:nvSpPr>
        <p:spPr>
          <a:xfrm>
            <a:off x="2890666"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07" name="Straight Arrow Connector 106">
            <a:extLst>
              <a:ext uri="{FF2B5EF4-FFF2-40B4-BE49-F238E27FC236}">
                <a16:creationId xmlns:a16="http://schemas.microsoft.com/office/drawing/2014/main" id="{32177640-F24E-4C34-8E43-02086B4DC63F}"/>
              </a:ext>
            </a:extLst>
          </p:cNvPr>
          <p:cNvCxnSpPr>
            <a:cxnSpLocks/>
            <a:stCxn id="99" idx="2"/>
            <a:endCxn id="108" idx="1"/>
          </p:cNvCxnSpPr>
          <p:nvPr/>
        </p:nvCxnSpPr>
        <p:spPr>
          <a:xfrm flipH="1">
            <a:off x="2017187" y="3005287"/>
            <a:ext cx="117795" cy="650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Left Brace 107">
            <a:extLst>
              <a:ext uri="{FF2B5EF4-FFF2-40B4-BE49-F238E27FC236}">
                <a16:creationId xmlns:a16="http://schemas.microsoft.com/office/drawing/2014/main" id="{A2C7AC55-4C1C-4EFF-9041-481C43BA82D0}"/>
              </a:ext>
            </a:extLst>
          </p:cNvPr>
          <p:cNvSpPr/>
          <p:nvPr/>
        </p:nvSpPr>
        <p:spPr>
          <a:xfrm rot="5400000">
            <a:off x="1989357" y="3531707"/>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9" name="Rectangle 108">
            <a:extLst>
              <a:ext uri="{FF2B5EF4-FFF2-40B4-BE49-F238E27FC236}">
                <a16:creationId xmlns:a16="http://schemas.microsoft.com/office/drawing/2014/main" id="{70D71334-19ED-4C3C-84AB-5B99F512A7F2}"/>
              </a:ext>
            </a:extLst>
          </p:cNvPr>
          <p:cNvSpPr/>
          <p:nvPr/>
        </p:nvSpPr>
        <p:spPr>
          <a:xfrm>
            <a:off x="3083544" y="2947793"/>
            <a:ext cx="335455" cy="60136"/>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0" name="Rectangle 109">
            <a:extLst>
              <a:ext uri="{FF2B5EF4-FFF2-40B4-BE49-F238E27FC236}">
                <a16:creationId xmlns:a16="http://schemas.microsoft.com/office/drawing/2014/main" id="{B8A6FD8B-EB1F-43C3-8502-233CF540F857}"/>
              </a:ext>
            </a:extLst>
          </p:cNvPr>
          <p:cNvSpPr/>
          <p:nvPr/>
        </p:nvSpPr>
        <p:spPr>
          <a:xfrm>
            <a:off x="3520381" y="2952476"/>
            <a:ext cx="349678" cy="55451"/>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1" name="Rectangle 110">
            <a:extLst>
              <a:ext uri="{FF2B5EF4-FFF2-40B4-BE49-F238E27FC236}">
                <a16:creationId xmlns:a16="http://schemas.microsoft.com/office/drawing/2014/main" id="{7F2ACCCC-88C1-4A4C-8EE8-36E184315BDA}"/>
              </a:ext>
            </a:extLst>
          </p:cNvPr>
          <p:cNvSpPr/>
          <p:nvPr/>
        </p:nvSpPr>
        <p:spPr>
          <a:xfrm>
            <a:off x="2417341"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2" name="Rectangle 111">
            <a:extLst>
              <a:ext uri="{FF2B5EF4-FFF2-40B4-BE49-F238E27FC236}">
                <a16:creationId xmlns:a16="http://schemas.microsoft.com/office/drawing/2014/main" id="{F36C5506-E303-4A34-B847-250CE2BA8906}"/>
              </a:ext>
            </a:extLst>
          </p:cNvPr>
          <p:cNvSpPr/>
          <p:nvPr/>
        </p:nvSpPr>
        <p:spPr>
          <a:xfrm>
            <a:off x="2528077"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3" name="Rectangle 112">
            <a:extLst>
              <a:ext uri="{FF2B5EF4-FFF2-40B4-BE49-F238E27FC236}">
                <a16:creationId xmlns:a16="http://schemas.microsoft.com/office/drawing/2014/main" id="{EF216B47-0DF7-4CC0-9C38-F0FBD85BF449}"/>
              </a:ext>
            </a:extLst>
          </p:cNvPr>
          <p:cNvSpPr/>
          <p:nvPr/>
        </p:nvSpPr>
        <p:spPr>
          <a:xfrm>
            <a:off x="2635490"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4" name="Rectangle 113">
            <a:extLst>
              <a:ext uri="{FF2B5EF4-FFF2-40B4-BE49-F238E27FC236}">
                <a16:creationId xmlns:a16="http://schemas.microsoft.com/office/drawing/2014/main" id="{E6F6131C-5DA7-44EE-A9EA-3FDE27244CCC}"/>
              </a:ext>
            </a:extLst>
          </p:cNvPr>
          <p:cNvSpPr/>
          <p:nvPr/>
        </p:nvSpPr>
        <p:spPr>
          <a:xfrm>
            <a:off x="2745348"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5" name="Left Brace 114">
            <a:extLst>
              <a:ext uri="{FF2B5EF4-FFF2-40B4-BE49-F238E27FC236}">
                <a16:creationId xmlns:a16="http://schemas.microsoft.com/office/drawing/2014/main" id="{2D6356FA-9746-452A-A6CA-C4B8429BEBE4}"/>
              </a:ext>
            </a:extLst>
          </p:cNvPr>
          <p:cNvSpPr/>
          <p:nvPr/>
        </p:nvSpPr>
        <p:spPr>
          <a:xfrm rot="5400000">
            <a:off x="2270213" y="2700510"/>
            <a:ext cx="35625" cy="3548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16" name="Straight Arrow Connector 115">
            <a:extLst>
              <a:ext uri="{FF2B5EF4-FFF2-40B4-BE49-F238E27FC236}">
                <a16:creationId xmlns:a16="http://schemas.microsoft.com/office/drawing/2014/main" id="{0E2D0AD4-0BC5-4A11-8BB6-B5C9DA160C58}"/>
              </a:ext>
            </a:extLst>
          </p:cNvPr>
          <p:cNvCxnSpPr>
            <a:cxnSpLocks/>
            <a:stCxn id="111" idx="2"/>
            <a:endCxn id="115" idx="1"/>
          </p:cNvCxnSpPr>
          <p:nvPr/>
        </p:nvCxnSpPr>
        <p:spPr>
          <a:xfrm flipH="1">
            <a:off x="2288028" y="2316568"/>
            <a:ext cx="170135" cy="54356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7C3299C-43D8-473A-AAC0-0DCC66A9F29C}"/>
              </a:ext>
            </a:extLst>
          </p:cNvPr>
          <p:cNvCxnSpPr>
            <a:cxnSpLocks/>
            <a:stCxn id="114" idx="2"/>
            <a:endCxn id="110" idx="0"/>
          </p:cNvCxnSpPr>
          <p:nvPr/>
        </p:nvCxnSpPr>
        <p:spPr>
          <a:xfrm>
            <a:off x="2786170" y="2316567"/>
            <a:ext cx="909053" cy="63590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FED6CBFC-31EF-4422-AA33-9028E28E28CA}"/>
              </a:ext>
            </a:extLst>
          </p:cNvPr>
          <p:cNvCxnSpPr>
            <a:cxnSpLocks/>
            <a:stCxn id="67" idx="2"/>
            <a:endCxn id="35" idx="0"/>
          </p:cNvCxnSpPr>
          <p:nvPr/>
        </p:nvCxnSpPr>
        <p:spPr>
          <a:xfrm rot="16200000" flipH="1">
            <a:off x="7173883" y="2227425"/>
            <a:ext cx="622620" cy="5412324"/>
          </a:xfrm>
          <a:prstGeom prst="bentConnector3">
            <a:avLst>
              <a:gd name="adj1" fmla="val 419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9FFC8FA7-4C77-44D8-AB57-D73E55899CE1}"/>
              </a:ext>
            </a:extLst>
          </p:cNvPr>
          <p:cNvCxnSpPr>
            <a:cxnSpLocks/>
            <a:stCxn id="68" idx="2"/>
            <a:endCxn id="36" idx="0"/>
          </p:cNvCxnSpPr>
          <p:nvPr/>
        </p:nvCxnSpPr>
        <p:spPr>
          <a:xfrm rot="16200000" flipH="1">
            <a:off x="7373528" y="2137637"/>
            <a:ext cx="622620" cy="5591897"/>
          </a:xfrm>
          <a:prstGeom prst="bentConnector3">
            <a:avLst>
              <a:gd name="adj1" fmla="val 226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E049253A-26F6-4399-8576-A9D1C6B9C13E}"/>
              </a:ext>
            </a:extLst>
          </p:cNvPr>
          <p:cNvCxnSpPr>
            <a:stCxn id="66" idx="2"/>
            <a:endCxn id="15" idx="0"/>
          </p:cNvCxnSpPr>
          <p:nvPr/>
        </p:nvCxnSpPr>
        <p:spPr>
          <a:xfrm rot="16200000" flipH="1">
            <a:off x="4946246" y="4355317"/>
            <a:ext cx="622620" cy="1156540"/>
          </a:xfrm>
          <a:prstGeom prst="bentConnector3">
            <a:avLst>
              <a:gd name="adj1" fmla="val 564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32DF625D-4973-49A0-8475-B5BD3413B459}"/>
              </a:ext>
            </a:extLst>
          </p:cNvPr>
          <p:cNvCxnSpPr>
            <a:cxnSpLocks/>
            <a:stCxn id="65" idx="2"/>
            <a:endCxn id="14" idx="0"/>
          </p:cNvCxnSpPr>
          <p:nvPr/>
        </p:nvCxnSpPr>
        <p:spPr>
          <a:xfrm rot="16200000" flipH="1">
            <a:off x="4753832" y="4452334"/>
            <a:ext cx="622620" cy="962507"/>
          </a:xfrm>
          <a:prstGeom prst="bentConnector3">
            <a:avLst>
              <a:gd name="adj1" fmla="val 7249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042A57E7-8BED-4B81-91A1-751B9B6F185B}"/>
              </a:ext>
            </a:extLst>
          </p:cNvPr>
          <p:cNvCxnSpPr>
            <a:cxnSpLocks/>
            <a:stCxn id="92" idx="2"/>
            <a:endCxn id="76" idx="0"/>
          </p:cNvCxnSpPr>
          <p:nvPr/>
        </p:nvCxnSpPr>
        <p:spPr>
          <a:xfrm rot="16200000" flipH="1">
            <a:off x="5322762" y="1984892"/>
            <a:ext cx="755344" cy="4403421"/>
          </a:xfrm>
          <a:prstGeom prst="bentConnector3">
            <a:avLst>
              <a:gd name="adj1" fmla="val 2219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69B06EDE-C2D9-42A9-9C61-23E60EE476B9}"/>
              </a:ext>
            </a:extLst>
          </p:cNvPr>
          <p:cNvCxnSpPr>
            <a:cxnSpLocks/>
            <a:stCxn id="91" idx="2"/>
            <a:endCxn id="75" idx="0"/>
          </p:cNvCxnSpPr>
          <p:nvPr/>
        </p:nvCxnSpPr>
        <p:spPr>
          <a:xfrm rot="16200000" flipH="1">
            <a:off x="5072899" y="2132567"/>
            <a:ext cx="755344" cy="4108072"/>
          </a:xfrm>
          <a:prstGeom prst="bentConnector3">
            <a:avLst>
              <a:gd name="adj1" fmla="val 34109"/>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0A0078F0-AD50-4E0E-9BFB-1B0FB6886C1D}"/>
              </a:ext>
            </a:extLst>
          </p:cNvPr>
          <p:cNvCxnSpPr>
            <a:cxnSpLocks/>
            <a:stCxn id="90" idx="2"/>
            <a:endCxn id="125" idx="1"/>
          </p:cNvCxnSpPr>
          <p:nvPr/>
        </p:nvCxnSpPr>
        <p:spPr>
          <a:xfrm rot="16200000" flipH="1">
            <a:off x="3678543" y="3427177"/>
            <a:ext cx="659810" cy="1423316"/>
          </a:xfrm>
          <a:prstGeom prst="bentConnector3">
            <a:avLst>
              <a:gd name="adj1" fmla="val 54548"/>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5" name="Left Brace 124">
            <a:extLst>
              <a:ext uri="{FF2B5EF4-FFF2-40B4-BE49-F238E27FC236}">
                <a16:creationId xmlns:a16="http://schemas.microsoft.com/office/drawing/2014/main" id="{E05DF272-3F84-45B2-8B24-D6FB25692AC3}"/>
              </a:ext>
            </a:extLst>
          </p:cNvPr>
          <p:cNvSpPr/>
          <p:nvPr/>
        </p:nvSpPr>
        <p:spPr>
          <a:xfrm rot="5400000">
            <a:off x="4692277" y="4344309"/>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26" name="Left Brace 125">
            <a:extLst>
              <a:ext uri="{FF2B5EF4-FFF2-40B4-BE49-F238E27FC236}">
                <a16:creationId xmlns:a16="http://schemas.microsoft.com/office/drawing/2014/main" id="{124A417D-3A92-451E-AAAF-0F67B2EC0FF1}"/>
              </a:ext>
            </a:extLst>
          </p:cNvPr>
          <p:cNvSpPr/>
          <p:nvPr/>
        </p:nvSpPr>
        <p:spPr>
          <a:xfrm rot="5400000">
            <a:off x="4264295" y="4339427"/>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27" name="Connector: Elbow 126">
            <a:extLst>
              <a:ext uri="{FF2B5EF4-FFF2-40B4-BE49-F238E27FC236}">
                <a16:creationId xmlns:a16="http://schemas.microsoft.com/office/drawing/2014/main" id="{9346FE7F-74A4-479E-87EE-588820556489}"/>
              </a:ext>
            </a:extLst>
          </p:cNvPr>
          <p:cNvCxnSpPr>
            <a:cxnSpLocks/>
            <a:stCxn id="89" idx="2"/>
            <a:endCxn id="126" idx="1"/>
          </p:cNvCxnSpPr>
          <p:nvPr/>
        </p:nvCxnSpPr>
        <p:spPr>
          <a:xfrm rot="16200000" flipH="1">
            <a:off x="3419294" y="3591028"/>
            <a:ext cx="654928" cy="1090732"/>
          </a:xfrm>
          <a:prstGeom prst="bentConnector3">
            <a:avLst>
              <a:gd name="adj1" fmla="val 69855"/>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9A67927D-352E-4B3A-A169-D6960751BBBF}"/>
              </a:ext>
            </a:extLst>
          </p:cNvPr>
          <p:cNvCxnSpPr>
            <a:stCxn id="106" idx="2"/>
            <a:endCxn id="98" idx="0"/>
          </p:cNvCxnSpPr>
          <p:nvPr/>
        </p:nvCxnSpPr>
        <p:spPr>
          <a:xfrm rot="16200000" flipH="1">
            <a:off x="3534621" y="2402151"/>
            <a:ext cx="745642" cy="1951915"/>
          </a:xfrm>
          <a:prstGeom prst="bentConnector3">
            <a:avLst>
              <a:gd name="adj1" fmla="val 2183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9C181ABC-4C17-4A1A-88DE-20034BA35DFB}"/>
              </a:ext>
            </a:extLst>
          </p:cNvPr>
          <p:cNvCxnSpPr>
            <a:cxnSpLocks/>
            <a:stCxn id="105" idx="2"/>
            <a:endCxn id="97" idx="0"/>
          </p:cNvCxnSpPr>
          <p:nvPr/>
        </p:nvCxnSpPr>
        <p:spPr>
          <a:xfrm rot="16200000" flipH="1">
            <a:off x="3286958" y="2546747"/>
            <a:ext cx="745642" cy="1662723"/>
          </a:xfrm>
          <a:prstGeom prst="bentConnector3">
            <a:avLst>
              <a:gd name="adj1" fmla="val 365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2055225A-ACD5-4912-9429-FF7B61BF751F}"/>
              </a:ext>
            </a:extLst>
          </p:cNvPr>
          <p:cNvCxnSpPr>
            <a:cxnSpLocks/>
            <a:stCxn id="104" idx="2"/>
            <a:endCxn id="131" idx="1"/>
          </p:cNvCxnSpPr>
          <p:nvPr/>
        </p:nvCxnSpPr>
        <p:spPr>
          <a:xfrm rot="16200000" flipH="1">
            <a:off x="2724188" y="3009022"/>
            <a:ext cx="635264" cy="627793"/>
          </a:xfrm>
          <a:prstGeom prst="bentConnector3">
            <a:avLst>
              <a:gd name="adj1" fmla="val 610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1" name="Left Brace 130">
            <a:extLst>
              <a:ext uri="{FF2B5EF4-FFF2-40B4-BE49-F238E27FC236}">
                <a16:creationId xmlns:a16="http://schemas.microsoft.com/office/drawing/2014/main" id="{9A453657-7EE6-4CF7-B927-A1DA16BB0224}"/>
              </a:ext>
            </a:extLst>
          </p:cNvPr>
          <p:cNvSpPr/>
          <p:nvPr/>
        </p:nvSpPr>
        <p:spPr>
          <a:xfrm rot="5400000">
            <a:off x="3327887" y="3516120"/>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2" name="Left Brace 131">
            <a:extLst>
              <a:ext uri="{FF2B5EF4-FFF2-40B4-BE49-F238E27FC236}">
                <a16:creationId xmlns:a16="http://schemas.microsoft.com/office/drawing/2014/main" id="{141A554E-DAB5-4E47-8D49-19FF8D02944A}"/>
              </a:ext>
            </a:extLst>
          </p:cNvPr>
          <p:cNvSpPr/>
          <p:nvPr/>
        </p:nvSpPr>
        <p:spPr>
          <a:xfrm rot="5400000">
            <a:off x="2883247" y="3520369"/>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33" name="Connector: Elbow 132">
            <a:extLst>
              <a:ext uri="{FF2B5EF4-FFF2-40B4-BE49-F238E27FC236}">
                <a16:creationId xmlns:a16="http://schemas.microsoft.com/office/drawing/2014/main" id="{662B8909-3799-4B65-B0A4-45862870F1B2}"/>
              </a:ext>
            </a:extLst>
          </p:cNvPr>
          <p:cNvCxnSpPr>
            <a:cxnSpLocks/>
            <a:stCxn id="103" idx="2"/>
            <a:endCxn id="132" idx="1"/>
          </p:cNvCxnSpPr>
          <p:nvPr/>
        </p:nvCxnSpPr>
        <p:spPr>
          <a:xfrm rot="16200000" flipH="1">
            <a:off x="2448648" y="3182374"/>
            <a:ext cx="639513" cy="285342"/>
          </a:xfrm>
          <a:prstGeom prst="bentConnector3">
            <a:avLst>
              <a:gd name="adj1" fmla="val 7502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5" name="Left Brace 134">
            <a:extLst>
              <a:ext uri="{FF2B5EF4-FFF2-40B4-BE49-F238E27FC236}">
                <a16:creationId xmlns:a16="http://schemas.microsoft.com/office/drawing/2014/main" id="{714E20C4-C7DB-4BD8-9C50-655B90DF19CF}"/>
              </a:ext>
            </a:extLst>
          </p:cNvPr>
          <p:cNvSpPr/>
          <p:nvPr/>
        </p:nvSpPr>
        <p:spPr>
          <a:xfrm rot="5400000">
            <a:off x="2606075" y="2018909"/>
            <a:ext cx="55661" cy="30452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7" name="TextBox 146">
            <a:extLst>
              <a:ext uri="{FF2B5EF4-FFF2-40B4-BE49-F238E27FC236}">
                <a16:creationId xmlns:a16="http://schemas.microsoft.com/office/drawing/2014/main" id="{05B30662-2C4C-7446-A895-238F8ED58E28}"/>
              </a:ext>
            </a:extLst>
          </p:cNvPr>
          <p:cNvSpPr txBox="1"/>
          <p:nvPr/>
        </p:nvSpPr>
        <p:spPr>
          <a:xfrm>
            <a:off x="511532" y="545468"/>
            <a:ext cx="2746586" cy="589072"/>
          </a:xfrm>
          <a:prstGeom prst="rect">
            <a:avLst/>
          </a:prstGeom>
          <a:noFill/>
        </p:spPr>
        <p:txBody>
          <a:bodyPr wrap="none" rtlCol="0">
            <a:spAutoFit/>
          </a:bodyPr>
          <a:lstStyle/>
          <a:p>
            <a:pPr>
              <a:lnSpc>
                <a:spcPct val="150000"/>
              </a:lnSpc>
            </a:pPr>
            <a:r>
              <a:rPr lang="en-AU" sz="2400" b="1" dirty="0">
                <a:solidFill>
                  <a:srgbClr val="0070C0"/>
                </a:solidFill>
              </a:rPr>
              <a:t>Light node sampling</a:t>
            </a:r>
          </a:p>
        </p:txBody>
      </p:sp>
      <p:sp>
        <p:nvSpPr>
          <p:cNvPr id="148" name="Rectangle 147">
            <a:extLst>
              <a:ext uri="{FF2B5EF4-FFF2-40B4-BE49-F238E27FC236}">
                <a16:creationId xmlns:a16="http://schemas.microsoft.com/office/drawing/2014/main" id="{513C893C-D891-E64A-B097-92FF12F1010E}"/>
              </a:ext>
            </a:extLst>
          </p:cNvPr>
          <p:cNvSpPr/>
          <p:nvPr/>
        </p:nvSpPr>
        <p:spPr>
          <a:xfrm>
            <a:off x="2389059" y="1742935"/>
            <a:ext cx="526057" cy="224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9" dirty="0">
                <a:solidFill>
                  <a:schemeClr val="tx1"/>
                </a:solidFill>
              </a:rPr>
              <a:t>root</a:t>
            </a:r>
          </a:p>
        </p:txBody>
      </p:sp>
      <p:sp>
        <p:nvSpPr>
          <p:cNvPr id="2" name="Rectangle 1">
            <a:extLst>
              <a:ext uri="{FF2B5EF4-FFF2-40B4-BE49-F238E27FC236}">
                <a16:creationId xmlns:a16="http://schemas.microsoft.com/office/drawing/2014/main" id="{FD555B95-CF76-F043-ABA2-53AF0C1C1D76}"/>
              </a:ext>
            </a:extLst>
          </p:cNvPr>
          <p:cNvSpPr/>
          <p:nvPr/>
        </p:nvSpPr>
        <p:spPr>
          <a:xfrm>
            <a:off x="5824892" y="2028295"/>
            <a:ext cx="3971921" cy="880369"/>
          </a:xfrm>
          <a:prstGeom prst="rect">
            <a:avLst/>
          </a:prstGeom>
        </p:spPr>
        <p:txBody>
          <a:bodyPr wrap="none">
            <a:spAutoFit/>
          </a:bodyPr>
          <a:lstStyle/>
          <a:p>
            <a:pPr marL="285750" indent="-285750">
              <a:lnSpc>
                <a:spcPct val="150000"/>
              </a:lnSpc>
              <a:buFont typeface="Wingdings" pitchFamily="2" charset="2"/>
              <a:buChar char="ü"/>
            </a:pPr>
            <a:r>
              <a:rPr lang="en-AU" b="1" i="1" dirty="0">
                <a:solidFill>
                  <a:srgbClr val="00B050"/>
                </a:solidFill>
              </a:rPr>
              <a:t>Every layer is automatically sampled</a:t>
            </a:r>
          </a:p>
          <a:p>
            <a:pPr marL="285750" indent="-285750">
              <a:lnSpc>
                <a:spcPct val="150000"/>
              </a:lnSpc>
              <a:buFont typeface="Wingdings" pitchFamily="2" charset="2"/>
              <a:buChar char="ü"/>
            </a:pPr>
            <a:r>
              <a:rPr lang="en-AU" b="1" i="1" dirty="0">
                <a:solidFill>
                  <a:srgbClr val="00B0F0"/>
                </a:solidFill>
              </a:rPr>
              <a:t>Also offer free extra sampling </a:t>
            </a:r>
          </a:p>
        </p:txBody>
      </p:sp>
      <p:sp>
        <p:nvSpPr>
          <p:cNvPr id="153" name="Oval 152">
            <a:extLst>
              <a:ext uri="{FF2B5EF4-FFF2-40B4-BE49-F238E27FC236}">
                <a16:creationId xmlns:a16="http://schemas.microsoft.com/office/drawing/2014/main" id="{58E76736-03CB-844E-B3EB-15C2A3796AD9}"/>
              </a:ext>
            </a:extLst>
          </p:cNvPr>
          <p:cNvSpPr/>
          <p:nvPr/>
        </p:nvSpPr>
        <p:spPr>
          <a:xfrm>
            <a:off x="4708558" y="3510354"/>
            <a:ext cx="363643" cy="536807"/>
          </a:xfrm>
          <a:prstGeom prst="ellipse">
            <a:avLst/>
          </a:prstGeom>
          <a:solidFill>
            <a:srgbClr val="00B0F0">
              <a:alpha val="5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154" name="Oval 153">
            <a:extLst>
              <a:ext uri="{FF2B5EF4-FFF2-40B4-BE49-F238E27FC236}">
                <a16:creationId xmlns:a16="http://schemas.microsoft.com/office/drawing/2014/main" id="{D2490C15-E07A-1D47-8FBA-4AEDA3A1C81B}"/>
              </a:ext>
            </a:extLst>
          </p:cNvPr>
          <p:cNvSpPr/>
          <p:nvPr/>
        </p:nvSpPr>
        <p:spPr>
          <a:xfrm>
            <a:off x="3482939" y="2686413"/>
            <a:ext cx="434679" cy="536807"/>
          </a:xfrm>
          <a:prstGeom prst="ellipse">
            <a:avLst/>
          </a:prstGeom>
          <a:solidFill>
            <a:srgbClr val="00B0F0">
              <a:alpha val="5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9"/>
          </a:p>
        </p:txBody>
      </p:sp>
      <p:sp>
        <p:nvSpPr>
          <p:cNvPr id="3" name="Slide Number Placeholder 2">
            <a:extLst>
              <a:ext uri="{FF2B5EF4-FFF2-40B4-BE49-F238E27FC236}">
                <a16:creationId xmlns:a16="http://schemas.microsoft.com/office/drawing/2014/main" id="{BC1BD93F-4034-7745-9CA1-AE009B8D262F}"/>
              </a:ext>
            </a:extLst>
          </p:cNvPr>
          <p:cNvSpPr>
            <a:spLocks noGrp="1"/>
          </p:cNvSpPr>
          <p:nvPr>
            <p:ph type="sldNum" sz="quarter" idx="12"/>
          </p:nvPr>
        </p:nvSpPr>
        <p:spPr/>
        <p:txBody>
          <a:bodyPr/>
          <a:lstStyle/>
          <a:p>
            <a:fld id="{11F031DC-3D35-0E46-AFD0-4D1C9C204970}" type="slidenum">
              <a:rPr lang="en-US" smtClean="0"/>
              <a:t>21</a:t>
            </a:fld>
            <a:endParaRPr lang="en-US"/>
          </a:p>
        </p:txBody>
      </p:sp>
    </p:spTree>
    <p:extLst>
      <p:ext uri="{BB962C8B-B14F-4D97-AF65-F5344CB8AC3E}">
        <p14:creationId xmlns:p14="http://schemas.microsoft.com/office/powerpoint/2010/main" val="289768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linds(horizontal)">
                                      <p:cBhvr>
                                        <p:cTn id="7" dur="1000"/>
                                        <p:tgtEl>
                                          <p:spTgt spid="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blinds(horizontal)">
                                      <p:cBhvr>
                                        <p:cTn id="10" dur="1000"/>
                                        <p:tgtEl>
                                          <p:spTgt spid="15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blinds(horizontal)">
                                      <p:cBhvr>
                                        <p:cTn id="13"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B31E72-37B8-411C-997D-A5C38A116723}"/>
              </a:ext>
            </a:extLst>
          </p:cNvPr>
          <p:cNvSpPr/>
          <p:nvPr/>
        </p:nvSpPr>
        <p:spPr>
          <a:xfrm>
            <a:off x="3401640"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 name="Rectangle 7">
            <a:extLst>
              <a:ext uri="{FF2B5EF4-FFF2-40B4-BE49-F238E27FC236}">
                <a16:creationId xmlns:a16="http://schemas.microsoft.com/office/drawing/2014/main" id="{19C9C258-8D72-480F-875E-92BF9593D766}"/>
              </a:ext>
            </a:extLst>
          </p:cNvPr>
          <p:cNvSpPr/>
          <p:nvPr/>
        </p:nvSpPr>
        <p:spPr>
          <a:xfrm>
            <a:off x="3691071"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 name="Rectangle 8">
            <a:extLst>
              <a:ext uri="{FF2B5EF4-FFF2-40B4-BE49-F238E27FC236}">
                <a16:creationId xmlns:a16="http://schemas.microsoft.com/office/drawing/2014/main" id="{9912FA25-F290-4D54-B90B-56762C79D1EB}"/>
              </a:ext>
            </a:extLst>
          </p:cNvPr>
          <p:cNvSpPr/>
          <p:nvPr/>
        </p:nvSpPr>
        <p:spPr>
          <a:xfrm>
            <a:off x="3980502"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 name="Rectangle 9">
            <a:extLst>
              <a:ext uri="{FF2B5EF4-FFF2-40B4-BE49-F238E27FC236}">
                <a16:creationId xmlns:a16="http://schemas.microsoft.com/office/drawing/2014/main" id="{98078D7E-8905-4E08-93B1-F4A3A8942F48}"/>
              </a:ext>
            </a:extLst>
          </p:cNvPr>
          <p:cNvSpPr/>
          <p:nvPr/>
        </p:nvSpPr>
        <p:spPr>
          <a:xfrm>
            <a:off x="4269932"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 name="Rectangle 10">
            <a:extLst>
              <a:ext uri="{FF2B5EF4-FFF2-40B4-BE49-F238E27FC236}">
                <a16:creationId xmlns:a16="http://schemas.microsoft.com/office/drawing/2014/main" id="{D9FB5D26-C24A-4232-8DEA-C63E5D7FFE52}"/>
              </a:ext>
            </a:extLst>
          </p:cNvPr>
          <p:cNvSpPr/>
          <p:nvPr/>
        </p:nvSpPr>
        <p:spPr>
          <a:xfrm>
            <a:off x="4559363"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2" name="Rectangle 11">
            <a:extLst>
              <a:ext uri="{FF2B5EF4-FFF2-40B4-BE49-F238E27FC236}">
                <a16:creationId xmlns:a16="http://schemas.microsoft.com/office/drawing/2014/main" id="{CD41AFB5-2FE8-471A-A1AE-ABFAAE0B8B1E}"/>
              </a:ext>
            </a:extLst>
          </p:cNvPr>
          <p:cNvSpPr/>
          <p:nvPr/>
        </p:nvSpPr>
        <p:spPr>
          <a:xfrm>
            <a:off x="4848794"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 name="Rectangle 12">
            <a:extLst>
              <a:ext uri="{FF2B5EF4-FFF2-40B4-BE49-F238E27FC236}">
                <a16:creationId xmlns:a16="http://schemas.microsoft.com/office/drawing/2014/main" id="{666951A2-FF4A-4EA8-9366-1EC249D9CFF6}"/>
              </a:ext>
            </a:extLst>
          </p:cNvPr>
          <p:cNvSpPr/>
          <p:nvPr/>
        </p:nvSpPr>
        <p:spPr>
          <a:xfrm>
            <a:off x="513822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4" name="Rectangle 13">
            <a:extLst>
              <a:ext uri="{FF2B5EF4-FFF2-40B4-BE49-F238E27FC236}">
                <a16:creationId xmlns:a16="http://schemas.microsoft.com/office/drawing/2014/main" id="{7C302B08-A535-4CC0-A8D9-A8195FEC911E}"/>
              </a:ext>
            </a:extLst>
          </p:cNvPr>
          <p:cNvSpPr/>
          <p:nvPr/>
        </p:nvSpPr>
        <p:spPr>
          <a:xfrm>
            <a:off x="5427655"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 name="Rectangle 14">
            <a:extLst>
              <a:ext uri="{FF2B5EF4-FFF2-40B4-BE49-F238E27FC236}">
                <a16:creationId xmlns:a16="http://schemas.microsoft.com/office/drawing/2014/main" id="{B3A96719-B55F-407C-BFDA-D65AEFC8596C}"/>
              </a:ext>
            </a:extLst>
          </p:cNvPr>
          <p:cNvSpPr/>
          <p:nvPr/>
        </p:nvSpPr>
        <p:spPr>
          <a:xfrm>
            <a:off x="5717086" y="5244896"/>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6" name="Rectangle 15">
            <a:extLst>
              <a:ext uri="{FF2B5EF4-FFF2-40B4-BE49-F238E27FC236}">
                <a16:creationId xmlns:a16="http://schemas.microsoft.com/office/drawing/2014/main" id="{4937135C-3F7F-497A-8E1A-6B82A3D2D43A}"/>
              </a:ext>
            </a:extLst>
          </p:cNvPr>
          <p:cNvSpPr/>
          <p:nvPr/>
        </p:nvSpPr>
        <p:spPr>
          <a:xfrm>
            <a:off x="6028779"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7" name="Rectangle 16">
            <a:extLst>
              <a:ext uri="{FF2B5EF4-FFF2-40B4-BE49-F238E27FC236}">
                <a16:creationId xmlns:a16="http://schemas.microsoft.com/office/drawing/2014/main" id="{75514C5E-D664-461D-B7F6-1062B064B175}"/>
              </a:ext>
            </a:extLst>
          </p:cNvPr>
          <p:cNvSpPr/>
          <p:nvPr/>
        </p:nvSpPr>
        <p:spPr>
          <a:xfrm>
            <a:off x="6318210"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8" name="Rectangle 17">
            <a:extLst>
              <a:ext uri="{FF2B5EF4-FFF2-40B4-BE49-F238E27FC236}">
                <a16:creationId xmlns:a16="http://schemas.microsoft.com/office/drawing/2014/main" id="{2B1D7EFB-A16E-42CC-85D7-9512569EA41E}"/>
              </a:ext>
            </a:extLst>
          </p:cNvPr>
          <p:cNvSpPr/>
          <p:nvPr/>
        </p:nvSpPr>
        <p:spPr>
          <a:xfrm>
            <a:off x="6607641"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9" name="Rectangle 18">
            <a:extLst>
              <a:ext uri="{FF2B5EF4-FFF2-40B4-BE49-F238E27FC236}">
                <a16:creationId xmlns:a16="http://schemas.microsoft.com/office/drawing/2014/main" id="{65BA228F-819A-434C-9B00-E80B90637AE9}"/>
              </a:ext>
            </a:extLst>
          </p:cNvPr>
          <p:cNvSpPr/>
          <p:nvPr/>
        </p:nvSpPr>
        <p:spPr>
          <a:xfrm>
            <a:off x="6897071"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1" name="Rectangle 20">
            <a:extLst>
              <a:ext uri="{FF2B5EF4-FFF2-40B4-BE49-F238E27FC236}">
                <a16:creationId xmlns:a16="http://schemas.microsoft.com/office/drawing/2014/main" id="{9F76A00E-26A0-4F66-BD4A-03A474226BC8}"/>
              </a:ext>
            </a:extLst>
          </p:cNvPr>
          <p:cNvSpPr/>
          <p:nvPr/>
        </p:nvSpPr>
        <p:spPr>
          <a:xfrm>
            <a:off x="747593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2" name="Rectangle 21">
            <a:extLst>
              <a:ext uri="{FF2B5EF4-FFF2-40B4-BE49-F238E27FC236}">
                <a16:creationId xmlns:a16="http://schemas.microsoft.com/office/drawing/2014/main" id="{3C2381A5-1335-44BD-9D44-F5EC89EB65CF}"/>
              </a:ext>
            </a:extLst>
          </p:cNvPr>
          <p:cNvSpPr/>
          <p:nvPr/>
        </p:nvSpPr>
        <p:spPr>
          <a:xfrm>
            <a:off x="776536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3" name="Rectangle 22">
            <a:extLst>
              <a:ext uri="{FF2B5EF4-FFF2-40B4-BE49-F238E27FC236}">
                <a16:creationId xmlns:a16="http://schemas.microsoft.com/office/drawing/2014/main" id="{4F385F64-7CF9-4CF8-B742-6AF01DEBB7A6}"/>
              </a:ext>
            </a:extLst>
          </p:cNvPr>
          <p:cNvSpPr/>
          <p:nvPr/>
        </p:nvSpPr>
        <p:spPr>
          <a:xfrm>
            <a:off x="8054793"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8" name="Rectangle 27">
            <a:extLst>
              <a:ext uri="{FF2B5EF4-FFF2-40B4-BE49-F238E27FC236}">
                <a16:creationId xmlns:a16="http://schemas.microsoft.com/office/drawing/2014/main" id="{25C89178-7D1F-462B-941F-30FDA5F60384}"/>
              </a:ext>
            </a:extLst>
          </p:cNvPr>
          <p:cNvSpPr/>
          <p:nvPr/>
        </p:nvSpPr>
        <p:spPr>
          <a:xfrm>
            <a:off x="1514427" y="4569778"/>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29" name="Rectangle 28">
            <a:extLst>
              <a:ext uri="{FF2B5EF4-FFF2-40B4-BE49-F238E27FC236}">
                <a16:creationId xmlns:a16="http://schemas.microsoft.com/office/drawing/2014/main" id="{C7851CC9-094D-4B49-9D0F-8085DBF83B21}"/>
              </a:ext>
            </a:extLst>
          </p:cNvPr>
          <p:cNvSpPr/>
          <p:nvPr/>
        </p:nvSpPr>
        <p:spPr>
          <a:xfrm>
            <a:off x="1352703" y="5246477"/>
            <a:ext cx="237481" cy="14100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6" name="Rectangle 35">
            <a:extLst>
              <a:ext uri="{FF2B5EF4-FFF2-40B4-BE49-F238E27FC236}">
                <a16:creationId xmlns:a16="http://schemas.microsoft.com/office/drawing/2014/main" id="{16A41101-F898-49CC-ADAE-5D02A1EFCA0F}"/>
              </a:ext>
            </a:extLst>
          </p:cNvPr>
          <p:cNvSpPr/>
          <p:nvPr/>
        </p:nvSpPr>
        <p:spPr>
          <a:xfrm>
            <a:off x="10362046" y="5244896"/>
            <a:ext cx="237481" cy="14100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7" name="Rectangle 36">
            <a:extLst>
              <a:ext uri="{FF2B5EF4-FFF2-40B4-BE49-F238E27FC236}">
                <a16:creationId xmlns:a16="http://schemas.microsoft.com/office/drawing/2014/main" id="{FA7FA51A-008C-406B-84EE-E20DC1E6DFDC}"/>
              </a:ext>
            </a:extLst>
          </p:cNvPr>
          <p:cNvSpPr/>
          <p:nvPr/>
        </p:nvSpPr>
        <p:spPr>
          <a:xfrm>
            <a:off x="1642948"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8" name="Rectangle 37">
            <a:extLst>
              <a:ext uri="{FF2B5EF4-FFF2-40B4-BE49-F238E27FC236}">
                <a16:creationId xmlns:a16="http://schemas.microsoft.com/office/drawing/2014/main" id="{08238823-AC50-4A39-A334-0C0E8830B75B}"/>
              </a:ext>
            </a:extLst>
          </p:cNvPr>
          <p:cNvSpPr/>
          <p:nvPr/>
        </p:nvSpPr>
        <p:spPr>
          <a:xfrm>
            <a:off x="1742693"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39" name="Rectangle 38">
            <a:extLst>
              <a:ext uri="{FF2B5EF4-FFF2-40B4-BE49-F238E27FC236}">
                <a16:creationId xmlns:a16="http://schemas.microsoft.com/office/drawing/2014/main" id="{F83E0E4C-595E-4E40-BD7F-AD25275AB610}"/>
              </a:ext>
            </a:extLst>
          </p:cNvPr>
          <p:cNvSpPr/>
          <p:nvPr/>
        </p:nvSpPr>
        <p:spPr>
          <a:xfrm>
            <a:off x="1844882"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40" name="Straight Arrow Connector 39">
            <a:extLst>
              <a:ext uri="{FF2B5EF4-FFF2-40B4-BE49-F238E27FC236}">
                <a16:creationId xmlns:a16="http://schemas.microsoft.com/office/drawing/2014/main" id="{E3360B7B-F6F9-4101-AA07-266B4817BC8E}"/>
              </a:ext>
            </a:extLst>
          </p:cNvPr>
          <p:cNvCxnSpPr>
            <a:cxnSpLocks/>
            <a:stCxn id="28" idx="2"/>
            <a:endCxn id="29" idx="0"/>
          </p:cNvCxnSpPr>
          <p:nvPr/>
        </p:nvCxnSpPr>
        <p:spPr>
          <a:xfrm flipH="1">
            <a:off x="1471444" y="4625439"/>
            <a:ext cx="83802" cy="621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AD5FD4D-93A9-44FD-9812-B30DC449733E}"/>
              </a:ext>
            </a:extLst>
          </p:cNvPr>
          <p:cNvSpPr/>
          <p:nvPr/>
        </p:nvSpPr>
        <p:spPr>
          <a:xfrm>
            <a:off x="1974371"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2" name="Rectangle 41">
            <a:extLst>
              <a:ext uri="{FF2B5EF4-FFF2-40B4-BE49-F238E27FC236}">
                <a16:creationId xmlns:a16="http://schemas.microsoft.com/office/drawing/2014/main" id="{B4073CE2-3D6C-4F07-A3B5-560B38DE9F5F}"/>
              </a:ext>
            </a:extLst>
          </p:cNvPr>
          <p:cNvSpPr/>
          <p:nvPr/>
        </p:nvSpPr>
        <p:spPr>
          <a:xfrm>
            <a:off x="206976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3" name="Rectangle 42">
            <a:extLst>
              <a:ext uri="{FF2B5EF4-FFF2-40B4-BE49-F238E27FC236}">
                <a16:creationId xmlns:a16="http://schemas.microsoft.com/office/drawing/2014/main" id="{80C5946F-DC32-4527-A3C0-AF73746B13F8}"/>
              </a:ext>
            </a:extLst>
          </p:cNvPr>
          <p:cNvSpPr/>
          <p:nvPr/>
        </p:nvSpPr>
        <p:spPr>
          <a:xfrm>
            <a:off x="2169514"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4" name="Rectangle 43">
            <a:extLst>
              <a:ext uri="{FF2B5EF4-FFF2-40B4-BE49-F238E27FC236}">
                <a16:creationId xmlns:a16="http://schemas.microsoft.com/office/drawing/2014/main" id="{76D53CDB-893E-4D3C-B80D-AC74818DCAEF}"/>
              </a:ext>
            </a:extLst>
          </p:cNvPr>
          <p:cNvSpPr/>
          <p:nvPr/>
        </p:nvSpPr>
        <p:spPr>
          <a:xfrm>
            <a:off x="2264034"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5" name="Rectangle 44">
            <a:extLst>
              <a:ext uri="{FF2B5EF4-FFF2-40B4-BE49-F238E27FC236}">
                <a16:creationId xmlns:a16="http://schemas.microsoft.com/office/drawing/2014/main" id="{B9146D95-7C73-45CB-AD25-DA41845609E0}"/>
              </a:ext>
            </a:extLst>
          </p:cNvPr>
          <p:cNvSpPr/>
          <p:nvPr/>
        </p:nvSpPr>
        <p:spPr>
          <a:xfrm>
            <a:off x="238753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6" name="Rectangle 45">
            <a:extLst>
              <a:ext uri="{FF2B5EF4-FFF2-40B4-BE49-F238E27FC236}">
                <a16:creationId xmlns:a16="http://schemas.microsoft.com/office/drawing/2014/main" id="{FE6A40A5-9F94-42DB-8CA2-4C08A9E597DE}"/>
              </a:ext>
            </a:extLst>
          </p:cNvPr>
          <p:cNvSpPr/>
          <p:nvPr/>
        </p:nvSpPr>
        <p:spPr>
          <a:xfrm>
            <a:off x="2482934"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7" name="Rectangle 46">
            <a:extLst>
              <a:ext uri="{FF2B5EF4-FFF2-40B4-BE49-F238E27FC236}">
                <a16:creationId xmlns:a16="http://schemas.microsoft.com/office/drawing/2014/main" id="{047B2560-DB81-402C-B22E-9180E883C0AF}"/>
              </a:ext>
            </a:extLst>
          </p:cNvPr>
          <p:cNvSpPr/>
          <p:nvPr/>
        </p:nvSpPr>
        <p:spPr>
          <a:xfrm>
            <a:off x="258267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8" name="Rectangle 47">
            <a:extLst>
              <a:ext uri="{FF2B5EF4-FFF2-40B4-BE49-F238E27FC236}">
                <a16:creationId xmlns:a16="http://schemas.microsoft.com/office/drawing/2014/main" id="{1A143366-C45B-4E5D-B316-679BE1ED86FE}"/>
              </a:ext>
            </a:extLst>
          </p:cNvPr>
          <p:cNvSpPr/>
          <p:nvPr/>
        </p:nvSpPr>
        <p:spPr>
          <a:xfrm>
            <a:off x="2684868"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49" name="Rectangle 48">
            <a:extLst>
              <a:ext uri="{FF2B5EF4-FFF2-40B4-BE49-F238E27FC236}">
                <a16:creationId xmlns:a16="http://schemas.microsoft.com/office/drawing/2014/main" id="{5F417721-5B36-4EA8-9F31-9D0AE3409CE3}"/>
              </a:ext>
            </a:extLst>
          </p:cNvPr>
          <p:cNvSpPr/>
          <p:nvPr/>
        </p:nvSpPr>
        <p:spPr>
          <a:xfrm>
            <a:off x="2821961"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0" name="Rectangle 49">
            <a:extLst>
              <a:ext uri="{FF2B5EF4-FFF2-40B4-BE49-F238E27FC236}">
                <a16:creationId xmlns:a16="http://schemas.microsoft.com/office/drawing/2014/main" id="{78E982FB-E0C2-4D22-A04E-AF6782C08869}"/>
              </a:ext>
            </a:extLst>
          </p:cNvPr>
          <p:cNvSpPr/>
          <p:nvPr/>
        </p:nvSpPr>
        <p:spPr>
          <a:xfrm>
            <a:off x="291735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1" name="Rectangle 50">
            <a:extLst>
              <a:ext uri="{FF2B5EF4-FFF2-40B4-BE49-F238E27FC236}">
                <a16:creationId xmlns:a16="http://schemas.microsoft.com/office/drawing/2014/main" id="{4E80DDE7-2E4D-4127-90FF-5FA72FE784A0}"/>
              </a:ext>
            </a:extLst>
          </p:cNvPr>
          <p:cNvSpPr/>
          <p:nvPr/>
        </p:nvSpPr>
        <p:spPr>
          <a:xfrm>
            <a:off x="3009436"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2" name="Rectangle 51">
            <a:extLst>
              <a:ext uri="{FF2B5EF4-FFF2-40B4-BE49-F238E27FC236}">
                <a16:creationId xmlns:a16="http://schemas.microsoft.com/office/drawing/2014/main" id="{23F7DE47-144F-4E68-9CE2-5F7D8319ACD5}"/>
              </a:ext>
            </a:extLst>
          </p:cNvPr>
          <p:cNvSpPr/>
          <p:nvPr/>
        </p:nvSpPr>
        <p:spPr>
          <a:xfrm>
            <a:off x="3103956"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3" name="Rectangle 52">
            <a:extLst>
              <a:ext uri="{FF2B5EF4-FFF2-40B4-BE49-F238E27FC236}">
                <a16:creationId xmlns:a16="http://schemas.microsoft.com/office/drawing/2014/main" id="{6550FC23-4376-42B3-9034-665544386717}"/>
              </a:ext>
            </a:extLst>
          </p:cNvPr>
          <p:cNvSpPr/>
          <p:nvPr/>
        </p:nvSpPr>
        <p:spPr>
          <a:xfrm>
            <a:off x="3246977"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4" name="Rectangle 53">
            <a:extLst>
              <a:ext uri="{FF2B5EF4-FFF2-40B4-BE49-F238E27FC236}">
                <a16:creationId xmlns:a16="http://schemas.microsoft.com/office/drawing/2014/main" id="{5AEBC9FC-BF41-4287-899C-1432F78C0FA5}"/>
              </a:ext>
            </a:extLst>
          </p:cNvPr>
          <p:cNvSpPr/>
          <p:nvPr/>
        </p:nvSpPr>
        <p:spPr>
          <a:xfrm>
            <a:off x="334237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5" name="Rectangle 54">
            <a:extLst>
              <a:ext uri="{FF2B5EF4-FFF2-40B4-BE49-F238E27FC236}">
                <a16:creationId xmlns:a16="http://schemas.microsoft.com/office/drawing/2014/main" id="{9597BC53-1664-4F40-B8A3-A75140807407}"/>
              </a:ext>
            </a:extLst>
          </p:cNvPr>
          <p:cNvSpPr/>
          <p:nvPr/>
        </p:nvSpPr>
        <p:spPr>
          <a:xfrm>
            <a:off x="344212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6" name="Rectangle 55">
            <a:extLst>
              <a:ext uri="{FF2B5EF4-FFF2-40B4-BE49-F238E27FC236}">
                <a16:creationId xmlns:a16="http://schemas.microsoft.com/office/drawing/2014/main" id="{9EC3D145-EAAB-4E22-A6A1-E49404C496A2}"/>
              </a:ext>
            </a:extLst>
          </p:cNvPr>
          <p:cNvSpPr/>
          <p:nvPr/>
        </p:nvSpPr>
        <p:spPr>
          <a:xfrm>
            <a:off x="354430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7" name="Rectangle 56">
            <a:extLst>
              <a:ext uri="{FF2B5EF4-FFF2-40B4-BE49-F238E27FC236}">
                <a16:creationId xmlns:a16="http://schemas.microsoft.com/office/drawing/2014/main" id="{68E1E28D-E55E-4F5B-9BAF-A528162E1A5D}"/>
              </a:ext>
            </a:extLst>
          </p:cNvPr>
          <p:cNvSpPr/>
          <p:nvPr/>
        </p:nvSpPr>
        <p:spPr>
          <a:xfrm>
            <a:off x="367491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8" name="Rectangle 57">
            <a:extLst>
              <a:ext uri="{FF2B5EF4-FFF2-40B4-BE49-F238E27FC236}">
                <a16:creationId xmlns:a16="http://schemas.microsoft.com/office/drawing/2014/main" id="{878E84A9-70AC-48AE-BA5B-6C83F2B16DB1}"/>
              </a:ext>
            </a:extLst>
          </p:cNvPr>
          <p:cNvSpPr/>
          <p:nvPr/>
        </p:nvSpPr>
        <p:spPr>
          <a:xfrm>
            <a:off x="3770314"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59" name="Rectangle 58">
            <a:extLst>
              <a:ext uri="{FF2B5EF4-FFF2-40B4-BE49-F238E27FC236}">
                <a16:creationId xmlns:a16="http://schemas.microsoft.com/office/drawing/2014/main" id="{84B2DD3D-6557-494D-85FD-6E80B137BFCF}"/>
              </a:ext>
            </a:extLst>
          </p:cNvPr>
          <p:cNvSpPr/>
          <p:nvPr/>
        </p:nvSpPr>
        <p:spPr>
          <a:xfrm>
            <a:off x="3870059"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0" name="Rectangle 59">
            <a:extLst>
              <a:ext uri="{FF2B5EF4-FFF2-40B4-BE49-F238E27FC236}">
                <a16:creationId xmlns:a16="http://schemas.microsoft.com/office/drawing/2014/main" id="{3802866E-8B4C-490B-BFB4-220C5EEC42BA}"/>
              </a:ext>
            </a:extLst>
          </p:cNvPr>
          <p:cNvSpPr/>
          <p:nvPr/>
        </p:nvSpPr>
        <p:spPr>
          <a:xfrm>
            <a:off x="3972248"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1" name="Rectangle 60">
            <a:extLst>
              <a:ext uri="{FF2B5EF4-FFF2-40B4-BE49-F238E27FC236}">
                <a16:creationId xmlns:a16="http://schemas.microsoft.com/office/drawing/2014/main" id="{8C5C0508-1B28-483E-85B3-F8A94F5865D7}"/>
              </a:ext>
            </a:extLst>
          </p:cNvPr>
          <p:cNvSpPr/>
          <p:nvPr/>
        </p:nvSpPr>
        <p:spPr>
          <a:xfrm>
            <a:off x="410741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2" name="Rectangle 61">
            <a:extLst>
              <a:ext uri="{FF2B5EF4-FFF2-40B4-BE49-F238E27FC236}">
                <a16:creationId xmlns:a16="http://schemas.microsoft.com/office/drawing/2014/main" id="{939B68DD-A430-4FA4-804B-AE34633AD0A6}"/>
              </a:ext>
            </a:extLst>
          </p:cNvPr>
          <p:cNvSpPr/>
          <p:nvPr/>
        </p:nvSpPr>
        <p:spPr>
          <a:xfrm>
            <a:off x="4210486"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3" name="Rectangle 62">
            <a:extLst>
              <a:ext uri="{FF2B5EF4-FFF2-40B4-BE49-F238E27FC236}">
                <a16:creationId xmlns:a16="http://schemas.microsoft.com/office/drawing/2014/main" id="{C9928A6A-6658-48C2-875F-5D84F53F3C41}"/>
              </a:ext>
            </a:extLst>
          </p:cNvPr>
          <p:cNvSpPr/>
          <p:nvPr/>
        </p:nvSpPr>
        <p:spPr>
          <a:xfrm>
            <a:off x="4310231"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4" name="Rectangle 63">
            <a:extLst>
              <a:ext uri="{FF2B5EF4-FFF2-40B4-BE49-F238E27FC236}">
                <a16:creationId xmlns:a16="http://schemas.microsoft.com/office/drawing/2014/main" id="{C3D4A66D-919D-4528-8921-31F30457FEB1}"/>
              </a:ext>
            </a:extLst>
          </p:cNvPr>
          <p:cNvSpPr/>
          <p:nvPr/>
        </p:nvSpPr>
        <p:spPr>
          <a:xfrm>
            <a:off x="441242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5" name="Rectangle 64">
            <a:extLst>
              <a:ext uri="{FF2B5EF4-FFF2-40B4-BE49-F238E27FC236}">
                <a16:creationId xmlns:a16="http://schemas.microsoft.com/office/drawing/2014/main" id="{2209A918-DC99-4C6E-ADFF-08411D30C11E}"/>
              </a:ext>
            </a:extLst>
          </p:cNvPr>
          <p:cNvSpPr/>
          <p:nvPr/>
        </p:nvSpPr>
        <p:spPr>
          <a:xfrm>
            <a:off x="4543069"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6" name="Rectangle 65">
            <a:extLst>
              <a:ext uri="{FF2B5EF4-FFF2-40B4-BE49-F238E27FC236}">
                <a16:creationId xmlns:a16="http://schemas.microsoft.com/office/drawing/2014/main" id="{7ACC8C1D-798E-45C2-A45A-1B8FA93B500C}"/>
              </a:ext>
            </a:extLst>
          </p:cNvPr>
          <p:cNvSpPr/>
          <p:nvPr/>
        </p:nvSpPr>
        <p:spPr>
          <a:xfrm>
            <a:off x="4638467" y="4566616"/>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7" name="Rectangle 66">
            <a:extLst>
              <a:ext uri="{FF2B5EF4-FFF2-40B4-BE49-F238E27FC236}">
                <a16:creationId xmlns:a16="http://schemas.microsoft.com/office/drawing/2014/main" id="{B53DBFD4-9781-431E-81C6-DFA1C2D0B7BA}"/>
              </a:ext>
            </a:extLst>
          </p:cNvPr>
          <p:cNvSpPr/>
          <p:nvPr/>
        </p:nvSpPr>
        <p:spPr>
          <a:xfrm>
            <a:off x="4738212"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8" name="Rectangle 67">
            <a:extLst>
              <a:ext uri="{FF2B5EF4-FFF2-40B4-BE49-F238E27FC236}">
                <a16:creationId xmlns:a16="http://schemas.microsoft.com/office/drawing/2014/main" id="{AC2DF590-A2C3-45A6-B41A-78D8D6C92651}"/>
              </a:ext>
            </a:extLst>
          </p:cNvPr>
          <p:cNvSpPr/>
          <p:nvPr/>
        </p:nvSpPr>
        <p:spPr>
          <a:xfrm>
            <a:off x="4848070" y="4566616"/>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69" name="Rectangle 68">
            <a:extLst>
              <a:ext uri="{FF2B5EF4-FFF2-40B4-BE49-F238E27FC236}">
                <a16:creationId xmlns:a16="http://schemas.microsoft.com/office/drawing/2014/main" id="{12A14AF4-D5AC-4E49-B007-12166BA0F646}"/>
              </a:ext>
            </a:extLst>
          </p:cNvPr>
          <p:cNvSpPr/>
          <p:nvPr/>
        </p:nvSpPr>
        <p:spPr>
          <a:xfrm>
            <a:off x="5008379"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0" name="Rectangle 69">
            <a:extLst>
              <a:ext uri="{FF2B5EF4-FFF2-40B4-BE49-F238E27FC236}">
                <a16:creationId xmlns:a16="http://schemas.microsoft.com/office/drawing/2014/main" id="{5F686D11-4813-4E84-B61D-2ED8E8E4E8C3}"/>
              </a:ext>
            </a:extLst>
          </p:cNvPr>
          <p:cNvSpPr/>
          <p:nvPr/>
        </p:nvSpPr>
        <p:spPr>
          <a:xfrm>
            <a:off x="5405917"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1" name="Rectangle 70">
            <a:extLst>
              <a:ext uri="{FF2B5EF4-FFF2-40B4-BE49-F238E27FC236}">
                <a16:creationId xmlns:a16="http://schemas.microsoft.com/office/drawing/2014/main" id="{ABB3CD96-6CB3-4AAC-B7E2-F9EE317ED876}"/>
              </a:ext>
            </a:extLst>
          </p:cNvPr>
          <p:cNvSpPr/>
          <p:nvPr/>
        </p:nvSpPr>
        <p:spPr>
          <a:xfrm>
            <a:off x="5782833"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2" name="Rectangle 71">
            <a:extLst>
              <a:ext uri="{FF2B5EF4-FFF2-40B4-BE49-F238E27FC236}">
                <a16:creationId xmlns:a16="http://schemas.microsoft.com/office/drawing/2014/main" id="{FF8DED92-ABA6-4A12-BD77-68746EE18C0D}"/>
              </a:ext>
            </a:extLst>
          </p:cNvPr>
          <p:cNvSpPr/>
          <p:nvPr/>
        </p:nvSpPr>
        <p:spPr>
          <a:xfrm>
            <a:off x="6180371"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3" name="Rectangle 72">
            <a:extLst>
              <a:ext uri="{FF2B5EF4-FFF2-40B4-BE49-F238E27FC236}">
                <a16:creationId xmlns:a16="http://schemas.microsoft.com/office/drawing/2014/main" id="{08DDB987-714C-4658-A3A2-1743109C937F}"/>
              </a:ext>
            </a:extLst>
          </p:cNvPr>
          <p:cNvSpPr/>
          <p:nvPr/>
        </p:nvSpPr>
        <p:spPr>
          <a:xfrm>
            <a:off x="6573374"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4" name="Rectangle 73">
            <a:extLst>
              <a:ext uri="{FF2B5EF4-FFF2-40B4-BE49-F238E27FC236}">
                <a16:creationId xmlns:a16="http://schemas.microsoft.com/office/drawing/2014/main" id="{C6B90210-639D-4836-B068-EA1495CE295F}"/>
              </a:ext>
            </a:extLst>
          </p:cNvPr>
          <p:cNvSpPr/>
          <p:nvPr/>
        </p:nvSpPr>
        <p:spPr>
          <a:xfrm>
            <a:off x="6970913"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5" name="Rectangle 74">
            <a:extLst>
              <a:ext uri="{FF2B5EF4-FFF2-40B4-BE49-F238E27FC236}">
                <a16:creationId xmlns:a16="http://schemas.microsoft.com/office/drawing/2014/main" id="{3C514DCB-E484-4011-A47B-31F3CBABBFCB}"/>
              </a:ext>
            </a:extLst>
          </p:cNvPr>
          <p:cNvSpPr/>
          <p:nvPr/>
        </p:nvSpPr>
        <p:spPr>
          <a:xfrm>
            <a:off x="7355113" y="4564274"/>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6" name="Rectangle 75">
            <a:extLst>
              <a:ext uri="{FF2B5EF4-FFF2-40B4-BE49-F238E27FC236}">
                <a16:creationId xmlns:a16="http://schemas.microsoft.com/office/drawing/2014/main" id="{366F7BE6-4528-4BBF-A7A7-0A8BA93EDC01}"/>
              </a:ext>
            </a:extLst>
          </p:cNvPr>
          <p:cNvSpPr/>
          <p:nvPr/>
        </p:nvSpPr>
        <p:spPr>
          <a:xfrm>
            <a:off x="7752652" y="4564274"/>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7" name="Rectangle 76">
            <a:extLst>
              <a:ext uri="{FF2B5EF4-FFF2-40B4-BE49-F238E27FC236}">
                <a16:creationId xmlns:a16="http://schemas.microsoft.com/office/drawing/2014/main" id="{CAF47302-B99E-4DD7-96B8-D6FFB82236D7}"/>
              </a:ext>
            </a:extLst>
          </p:cNvPr>
          <p:cNvSpPr/>
          <p:nvPr/>
        </p:nvSpPr>
        <p:spPr>
          <a:xfrm>
            <a:off x="1840149"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8" name="Rectangle 77">
            <a:extLst>
              <a:ext uri="{FF2B5EF4-FFF2-40B4-BE49-F238E27FC236}">
                <a16:creationId xmlns:a16="http://schemas.microsoft.com/office/drawing/2014/main" id="{9249F6D8-5B67-4B10-940F-49954EAB471E}"/>
              </a:ext>
            </a:extLst>
          </p:cNvPr>
          <p:cNvSpPr/>
          <p:nvPr/>
        </p:nvSpPr>
        <p:spPr>
          <a:xfrm>
            <a:off x="1935547"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79" name="Rectangle 78">
            <a:extLst>
              <a:ext uri="{FF2B5EF4-FFF2-40B4-BE49-F238E27FC236}">
                <a16:creationId xmlns:a16="http://schemas.microsoft.com/office/drawing/2014/main" id="{E9A1CD91-C327-4001-AB00-D50684A40D04}"/>
              </a:ext>
            </a:extLst>
          </p:cNvPr>
          <p:cNvSpPr/>
          <p:nvPr/>
        </p:nvSpPr>
        <p:spPr>
          <a:xfrm>
            <a:off x="2035292"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0" name="Rectangle 79">
            <a:extLst>
              <a:ext uri="{FF2B5EF4-FFF2-40B4-BE49-F238E27FC236}">
                <a16:creationId xmlns:a16="http://schemas.microsoft.com/office/drawing/2014/main" id="{02203B71-ED43-4EBC-A09D-2803B827570D}"/>
              </a:ext>
            </a:extLst>
          </p:cNvPr>
          <p:cNvSpPr/>
          <p:nvPr/>
        </p:nvSpPr>
        <p:spPr>
          <a:xfrm>
            <a:off x="2145150"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1" name="Rectangle 80">
            <a:extLst>
              <a:ext uri="{FF2B5EF4-FFF2-40B4-BE49-F238E27FC236}">
                <a16:creationId xmlns:a16="http://schemas.microsoft.com/office/drawing/2014/main" id="{3E62E5E5-FB72-43D1-87F4-45E39973A430}"/>
              </a:ext>
            </a:extLst>
          </p:cNvPr>
          <p:cNvSpPr/>
          <p:nvPr/>
        </p:nvSpPr>
        <p:spPr>
          <a:xfrm>
            <a:off x="2289976"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2" name="Rectangle 81">
            <a:extLst>
              <a:ext uri="{FF2B5EF4-FFF2-40B4-BE49-F238E27FC236}">
                <a16:creationId xmlns:a16="http://schemas.microsoft.com/office/drawing/2014/main" id="{C3085E97-5463-4D66-9588-91912A5618B6}"/>
              </a:ext>
            </a:extLst>
          </p:cNvPr>
          <p:cNvSpPr/>
          <p:nvPr/>
        </p:nvSpPr>
        <p:spPr>
          <a:xfrm>
            <a:off x="2385374"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3" name="Rectangle 82">
            <a:extLst>
              <a:ext uri="{FF2B5EF4-FFF2-40B4-BE49-F238E27FC236}">
                <a16:creationId xmlns:a16="http://schemas.microsoft.com/office/drawing/2014/main" id="{13FA0A9C-2741-4276-B4D2-9AE2DD608740}"/>
              </a:ext>
            </a:extLst>
          </p:cNvPr>
          <p:cNvSpPr/>
          <p:nvPr/>
        </p:nvSpPr>
        <p:spPr>
          <a:xfrm>
            <a:off x="2485119"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4" name="Rectangle 83">
            <a:extLst>
              <a:ext uri="{FF2B5EF4-FFF2-40B4-BE49-F238E27FC236}">
                <a16:creationId xmlns:a16="http://schemas.microsoft.com/office/drawing/2014/main" id="{ACF2E3BB-B184-4236-B6F4-9DB3B8A026B0}"/>
              </a:ext>
            </a:extLst>
          </p:cNvPr>
          <p:cNvSpPr/>
          <p:nvPr/>
        </p:nvSpPr>
        <p:spPr>
          <a:xfrm>
            <a:off x="2579639"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5" name="Rectangle 84">
            <a:extLst>
              <a:ext uri="{FF2B5EF4-FFF2-40B4-BE49-F238E27FC236}">
                <a16:creationId xmlns:a16="http://schemas.microsoft.com/office/drawing/2014/main" id="{FF3CAC0A-88B9-476F-8E22-799B4C7FBA30}"/>
              </a:ext>
            </a:extLst>
          </p:cNvPr>
          <p:cNvSpPr/>
          <p:nvPr/>
        </p:nvSpPr>
        <p:spPr>
          <a:xfrm>
            <a:off x="2718479"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6" name="Rectangle 85">
            <a:extLst>
              <a:ext uri="{FF2B5EF4-FFF2-40B4-BE49-F238E27FC236}">
                <a16:creationId xmlns:a16="http://schemas.microsoft.com/office/drawing/2014/main" id="{3C4EDEB4-C3C5-4CED-ABAB-FACD09378605}"/>
              </a:ext>
            </a:extLst>
          </p:cNvPr>
          <p:cNvSpPr/>
          <p:nvPr/>
        </p:nvSpPr>
        <p:spPr>
          <a:xfrm>
            <a:off x="2813877"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7" name="Rectangle 86">
            <a:extLst>
              <a:ext uri="{FF2B5EF4-FFF2-40B4-BE49-F238E27FC236}">
                <a16:creationId xmlns:a16="http://schemas.microsoft.com/office/drawing/2014/main" id="{FA92EB2D-E244-40D2-B03A-285A74CD2EDE}"/>
              </a:ext>
            </a:extLst>
          </p:cNvPr>
          <p:cNvSpPr/>
          <p:nvPr/>
        </p:nvSpPr>
        <p:spPr>
          <a:xfrm>
            <a:off x="2913622"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8" name="Rectangle 87">
            <a:extLst>
              <a:ext uri="{FF2B5EF4-FFF2-40B4-BE49-F238E27FC236}">
                <a16:creationId xmlns:a16="http://schemas.microsoft.com/office/drawing/2014/main" id="{4A017626-F419-4C2F-923D-098B770CA5D9}"/>
              </a:ext>
            </a:extLst>
          </p:cNvPr>
          <p:cNvSpPr/>
          <p:nvPr/>
        </p:nvSpPr>
        <p:spPr>
          <a:xfrm>
            <a:off x="3015811"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89" name="Rectangle 88">
            <a:extLst>
              <a:ext uri="{FF2B5EF4-FFF2-40B4-BE49-F238E27FC236}">
                <a16:creationId xmlns:a16="http://schemas.microsoft.com/office/drawing/2014/main" id="{BF0420A5-0379-4B16-A72F-DFD21F23885F}"/>
              </a:ext>
            </a:extLst>
          </p:cNvPr>
          <p:cNvSpPr/>
          <p:nvPr/>
        </p:nvSpPr>
        <p:spPr>
          <a:xfrm>
            <a:off x="3160573"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0" name="Rectangle 89">
            <a:extLst>
              <a:ext uri="{FF2B5EF4-FFF2-40B4-BE49-F238E27FC236}">
                <a16:creationId xmlns:a16="http://schemas.microsoft.com/office/drawing/2014/main" id="{344B3FE2-852F-4F85-9267-6EF833E1D283}"/>
              </a:ext>
            </a:extLst>
          </p:cNvPr>
          <p:cNvSpPr/>
          <p:nvPr/>
        </p:nvSpPr>
        <p:spPr>
          <a:xfrm>
            <a:off x="3255971" y="3753270"/>
            <a:ext cx="81638" cy="556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1" name="Rectangle 90">
            <a:extLst>
              <a:ext uri="{FF2B5EF4-FFF2-40B4-BE49-F238E27FC236}">
                <a16:creationId xmlns:a16="http://schemas.microsoft.com/office/drawing/2014/main" id="{B44C157B-BAD2-4718-B2DC-FC82965F609B}"/>
              </a:ext>
            </a:extLst>
          </p:cNvPr>
          <p:cNvSpPr/>
          <p:nvPr/>
        </p:nvSpPr>
        <p:spPr>
          <a:xfrm>
            <a:off x="3355716"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2" name="Rectangle 91">
            <a:extLst>
              <a:ext uri="{FF2B5EF4-FFF2-40B4-BE49-F238E27FC236}">
                <a16:creationId xmlns:a16="http://schemas.microsoft.com/office/drawing/2014/main" id="{DD123FD4-F399-430D-93E0-54CA37EE7172}"/>
              </a:ext>
            </a:extLst>
          </p:cNvPr>
          <p:cNvSpPr/>
          <p:nvPr/>
        </p:nvSpPr>
        <p:spPr>
          <a:xfrm>
            <a:off x="3457905" y="3753270"/>
            <a:ext cx="81638"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93" name="Straight Arrow Connector 92">
            <a:extLst>
              <a:ext uri="{FF2B5EF4-FFF2-40B4-BE49-F238E27FC236}">
                <a16:creationId xmlns:a16="http://schemas.microsoft.com/office/drawing/2014/main" id="{D7958811-9A9C-42A0-92BA-D73C776E6A97}"/>
              </a:ext>
            </a:extLst>
          </p:cNvPr>
          <p:cNvCxnSpPr>
            <a:cxnSpLocks/>
            <a:stCxn id="77" idx="2"/>
          </p:cNvCxnSpPr>
          <p:nvPr/>
        </p:nvCxnSpPr>
        <p:spPr>
          <a:xfrm flipH="1">
            <a:off x="1725771" y="3808930"/>
            <a:ext cx="155197" cy="66055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4" name="Left Brace 93">
            <a:extLst>
              <a:ext uri="{FF2B5EF4-FFF2-40B4-BE49-F238E27FC236}">
                <a16:creationId xmlns:a16="http://schemas.microsoft.com/office/drawing/2014/main" id="{91F19F49-273A-4A3B-A2C6-34655D0722DE}"/>
              </a:ext>
            </a:extLst>
          </p:cNvPr>
          <p:cNvSpPr/>
          <p:nvPr/>
        </p:nvSpPr>
        <p:spPr>
          <a:xfrm rot="5400000">
            <a:off x="1705609" y="4360687"/>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5" name="Rectangle 94">
            <a:extLst>
              <a:ext uri="{FF2B5EF4-FFF2-40B4-BE49-F238E27FC236}">
                <a16:creationId xmlns:a16="http://schemas.microsoft.com/office/drawing/2014/main" id="{14AC8C0E-848F-4A97-9BEB-2B2BBC81ACEF}"/>
              </a:ext>
            </a:extLst>
          </p:cNvPr>
          <p:cNvSpPr/>
          <p:nvPr/>
        </p:nvSpPr>
        <p:spPr>
          <a:xfrm>
            <a:off x="3598033"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6" name="Rectangle 95">
            <a:extLst>
              <a:ext uri="{FF2B5EF4-FFF2-40B4-BE49-F238E27FC236}">
                <a16:creationId xmlns:a16="http://schemas.microsoft.com/office/drawing/2014/main" id="{EF7BE47C-B991-4DAB-AF45-84AC1FC6EC1F}"/>
              </a:ext>
            </a:extLst>
          </p:cNvPr>
          <p:cNvSpPr/>
          <p:nvPr/>
        </p:nvSpPr>
        <p:spPr>
          <a:xfrm>
            <a:off x="3965926"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7" name="Rectangle 96">
            <a:extLst>
              <a:ext uri="{FF2B5EF4-FFF2-40B4-BE49-F238E27FC236}">
                <a16:creationId xmlns:a16="http://schemas.microsoft.com/office/drawing/2014/main" id="{594FF437-5CDC-4933-BD85-5B782030B373}"/>
              </a:ext>
            </a:extLst>
          </p:cNvPr>
          <p:cNvSpPr/>
          <p:nvPr/>
        </p:nvSpPr>
        <p:spPr>
          <a:xfrm>
            <a:off x="4341648"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8" name="Rectangle 97">
            <a:extLst>
              <a:ext uri="{FF2B5EF4-FFF2-40B4-BE49-F238E27FC236}">
                <a16:creationId xmlns:a16="http://schemas.microsoft.com/office/drawing/2014/main" id="{F26F4558-AC28-4650-8FC0-3988FD7A23DD}"/>
              </a:ext>
            </a:extLst>
          </p:cNvPr>
          <p:cNvSpPr/>
          <p:nvPr/>
        </p:nvSpPr>
        <p:spPr>
          <a:xfrm>
            <a:off x="4733906" y="3750928"/>
            <a:ext cx="298990" cy="556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99" name="Rectangle 98">
            <a:extLst>
              <a:ext uri="{FF2B5EF4-FFF2-40B4-BE49-F238E27FC236}">
                <a16:creationId xmlns:a16="http://schemas.microsoft.com/office/drawing/2014/main" id="{4356A584-D88C-4F16-A049-35EB613525D2}"/>
              </a:ext>
            </a:extLst>
          </p:cNvPr>
          <p:cNvSpPr/>
          <p:nvPr/>
        </p:nvSpPr>
        <p:spPr>
          <a:xfrm>
            <a:off x="2094162"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0" name="Rectangle 99">
            <a:extLst>
              <a:ext uri="{FF2B5EF4-FFF2-40B4-BE49-F238E27FC236}">
                <a16:creationId xmlns:a16="http://schemas.microsoft.com/office/drawing/2014/main" id="{8F09D366-23B3-4195-AC43-D552200C5345}"/>
              </a:ext>
            </a:extLst>
          </p:cNvPr>
          <p:cNvSpPr/>
          <p:nvPr/>
        </p:nvSpPr>
        <p:spPr>
          <a:xfrm>
            <a:off x="2189560"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1" name="Rectangle 100">
            <a:extLst>
              <a:ext uri="{FF2B5EF4-FFF2-40B4-BE49-F238E27FC236}">
                <a16:creationId xmlns:a16="http://schemas.microsoft.com/office/drawing/2014/main" id="{EAD634C1-487A-4CE9-AD32-C2FE9218BECE}"/>
              </a:ext>
            </a:extLst>
          </p:cNvPr>
          <p:cNvSpPr/>
          <p:nvPr/>
        </p:nvSpPr>
        <p:spPr>
          <a:xfrm>
            <a:off x="2289305"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2" name="Rectangle 101">
            <a:extLst>
              <a:ext uri="{FF2B5EF4-FFF2-40B4-BE49-F238E27FC236}">
                <a16:creationId xmlns:a16="http://schemas.microsoft.com/office/drawing/2014/main" id="{DABB964C-4C5C-4E23-8982-4568B0D4BDB1}"/>
              </a:ext>
            </a:extLst>
          </p:cNvPr>
          <p:cNvSpPr/>
          <p:nvPr/>
        </p:nvSpPr>
        <p:spPr>
          <a:xfrm>
            <a:off x="2383825"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3" name="Rectangle 102">
            <a:extLst>
              <a:ext uri="{FF2B5EF4-FFF2-40B4-BE49-F238E27FC236}">
                <a16:creationId xmlns:a16="http://schemas.microsoft.com/office/drawing/2014/main" id="{9EC7A4AD-A934-4E89-9467-94DD1F9FD987}"/>
              </a:ext>
            </a:extLst>
          </p:cNvPr>
          <p:cNvSpPr/>
          <p:nvPr/>
        </p:nvSpPr>
        <p:spPr>
          <a:xfrm>
            <a:off x="2584915"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4" name="Rectangle 103">
            <a:extLst>
              <a:ext uri="{FF2B5EF4-FFF2-40B4-BE49-F238E27FC236}">
                <a16:creationId xmlns:a16="http://schemas.microsoft.com/office/drawing/2014/main" id="{42D56259-68D1-4DF0-87ED-EDE0F91C93BF}"/>
              </a:ext>
            </a:extLst>
          </p:cNvPr>
          <p:cNvSpPr/>
          <p:nvPr/>
        </p:nvSpPr>
        <p:spPr>
          <a:xfrm>
            <a:off x="2687104" y="2949627"/>
            <a:ext cx="81638" cy="55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5" name="Rectangle 104">
            <a:extLst>
              <a:ext uri="{FF2B5EF4-FFF2-40B4-BE49-F238E27FC236}">
                <a16:creationId xmlns:a16="http://schemas.microsoft.com/office/drawing/2014/main" id="{E75E5349-82E7-47FD-ABE5-F93B8DE16E6B}"/>
              </a:ext>
            </a:extLst>
          </p:cNvPr>
          <p:cNvSpPr/>
          <p:nvPr/>
        </p:nvSpPr>
        <p:spPr>
          <a:xfrm>
            <a:off x="2787600"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6" name="Rectangle 105">
            <a:extLst>
              <a:ext uri="{FF2B5EF4-FFF2-40B4-BE49-F238E27FC236}">
                <a16:creationId xmlns:a16="http://schemas.microsoft.com/office/drawing/2014/main" id="{19E04830-CCCA-4871-AC8C-DF25D90F4E23}"/>
              </a:ext>
            </a:extLst>
          </p:cNvPr>
          <p:cNvSpPr/>
          <p:nvPr/>
        </p:nvSpPr>
        <p:spPr>
          <a:xfrm>
            <a:off x="2890666" y="2949627"/>
            <a:ext cx="81638" cy="55660"/>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07" name="Straight Arrow Connector 106">
            <a:extLst>
              <a:ext uri="{FF2B5EF4-FFF2-40B4-BE49-F238E27FC236}">
                <a16:creationId xmlns:a16="http://schemas.microsoft.com/office/drawing/2014/main" id="{32177640-F24E-4C34-8E43-02086B4DC63F}"/>
              </a:ext>
            </a:extLst>
          </p:cNvPr>
          <p:cNvCxnSpPr>
            <a:cxnSpLocks/>
            <a:stCxn id="99" idx="2"/>
            <a:endCxn id="108" idx="1"/>
          </p:cNvCxnSpPr>
          <p:nvPr/>
        </p:nvCxnSpPr>
        <p:spPr>
          <a:xfrm flipH="1">
            <a:off x="2017187" y="3005287"/>
            <a:ext cx="117795" cy="6508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Left Brace 107">
            <a:extLst>
              <a:ext uri="{FF2B5EF4-FFF2-40B4-BE49-F238E27FC236}">
                <a16:creationId xmlns:a16="http://schemas.microsoft.com/office/drawing/2014/main" id="{A2C7AC55-4C1C-4EFF-9041-481C43BA82D0}"/>
              </a:ext>
            </a:extLst>
          </p:cNvPr>
          <p:cNvSpPr/>
          <p:nvPr/>
        </p:nvSpPr>
        <p:spPr>
          <a:xfrm rot="5400000">
            <a:off x="1989357" y="3531707"/>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09" name="Rectangle 108">
            <a:extLst>
              <a:ext uri="{FF2B5EF4-FFF2-40B4-BE49-F238E27FC236}">
                <a16:creationId xmlns:a16="http://schemas.microsoft.com/office/drawing/2014/main" id="{70D71334-19ED-4C3C-84AB-5B99F512A7F2}"/>
              </a:ext>
            </a:extLst>
          </p:cNvPr>
          <p:cNvSpPr/>
          <p:nvPr/>
        </p:nvSpPr>
        <p:spPr>
          <a:xfrm>
            <a:off x="3083544" y="2947793"/>
            <a:ext cx="335455" cy="60136"/>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0" name="Rectangle 109">
            <a:extLst>
              <a:ext uri="{FF2B5EF4-FFF2-40B4-BE49-F238E27FC236}">
                <a16:creationId xmlns:a16="http://schemas.microsoft.com/office/drawing/2014/main" id="{B8A6FD8B-EB1F-43C3-8502-233CF540F857}"/>
              </a:ext>
            </a:extLst>
          </p:cNvPr>
          <p:cNvSpPr/>
          <p:nvPr/>
        </p:nvSpPr>
        <p:spPr>
          <a:xfrm>
            <a:off x="3520381" y="2952476"/>
            <a:ext cx="349678" cy="55451"/>
          </a:xfrm>
          <a:prstGeom prst="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1" name="Rectangle 110">
            <a:extLst>
              <a:ext uri="{FF2B5EF4-FFF2-40B4-BE49-F238E27FC236}">
                <a16:creationId xmlns:a16="http://schemas.microsoft.com/office/drawing/2014/main" id="{7F2ACCCC-88C1-4A4C-8EE8-36E184315BDA}"/>
              </a:ext>
            </a:extLst>
          </p:cNvPr>
          <p:cNvSpPr/>
          <p:nvPr/>
        </p:nvSpPr>
        <p:spPr>
          <a:xfrm>
            <a:off x="2417341"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2" name="Rectangle 111">
            <a:extLst>
              <a:ext uri="{FF2B5EF4-FFF2-40B4-BE49-F238E27FC236}">
                <a16:creationId xmlns:a16="http://schemas.microsoft.com/office/drawing/2014/main" id="{F36C5506-E303-4A34-B847-250CE2BA8906}"/>
              </a:ext>
            </a:extLst>
          </p:cNvPr>
          <p:cNvSpPr/>
          <p:nvPr/>
        </p:nvSpPr>
        <p:spPr>
          <a:xfrm>
            <a:off x="2528077"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3" name="Rectangle 112">
            <a:extLst>
              <a:ext uri="{FF2B5EF4-FFF2-40B4-BE49-F238E27FC236}">
                <a16:creationId xmlns:a16="http://schemas.microsoft.com/office/drawing/2014/main" id="{EF216B47-0DF7-4CC0-9C38-F0FBD85BF449}"/>
              </a:ext>
            </a:extLst>
          </p:cNvPr>
          <p:cNvSpPr/>
          <p:nvPr/>
        </p:nvSpPr>
        <p:spPr>
          <a:xfrm>
            <a:off x="2635490"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4" name="Rectangle 113">
            <a:extLst>
              <a:ext uri="{FF2B5EF4-FFF2-40B4-BE49-F238E27FC236}">
                <a16:creationId xmlns:a16="http://schemas.microsoft.com/office/drawing/2014/main" id="{E6F6131C-5DA7-44EE-A9EA-3FDE27244CCC}"/>
              </a:ext>
            </a:extLst>
          </p:cNvPr>
          <p:cNvSpPr/>
          <p:nvPr/>
        </p:nvSpPr>
        <p:spPr>
          <a:xfrm>
            <a:off x="2745348" y="2260908"/>
            <a:ext cx="81638" cy="556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15" name="Left Brace 114">
            <a:extLst>
              <a:ext uri="{FF2B5EF4-FFF2-40B4-BE49-F238E27FC236}">
                <a16:creationId xmlns:a16="http://schemas.microsoft.com/office/drawing/2014/main" id="{2D6356FA-9746-452A-A6CA-C4B8429BEBE4}"/>
              </a:ext>
            </a:extLst>
          </p:cNvPr>
          <p:cNvSpPr/>
          <p:nvPr/>
        </p:nvSpPr>
        <p:spPr>
          <a:xfrm rot="5400000">
            <a:off x="2270213" y="2700510"/>
            <a:ext cx="35625" cy="3548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16" name="Straight Arrow Connector 115">
            <a:extLst>
              <a:ext uri="{FF2B5EF4-FFF2-40B4-BE49-F238E27FC236}">
                <a16:creationId xmlns:a16="http://schemas.microsoft.com/office/drawing/2014/main" id="{0E2D0AD4-0BC5-4A11-8BB6-B5C9DA160C58}"/>
              </a:ext>
            </a:extLst>
          </p:cNvPr>
          <p:cNvCxnSpPr>
            <a:cxnSpLocks/>
            <a:stCxn id="111" idx="2"/>
            <a:endCxn id="115" idx="1"/>
          </p:cNvCxnSpPr>
          <p:nvPr/>
        </p:nvCxnSpPr>
        <p:spPr>
          <a:xfrm flipH="1">
            <a:off x="2288028" y="2316568"/>
            <a:ext cx="170135" cy="54356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7C3299C-43D8-473A-AAC0-0DCC66A9F29C}"/>
              </a:ext>
            </a:extLst>
          </p:cNvPr>
          <p:cNvCxnSpPr>
            <a:cxnSpLocks/>
            <a:stCxn id="114" idx="2"/>
            <a:endCxn id="110" idx="0"/>
          </p:cNvCxnSpPr>
          <p:nvPr/>
        </p:nvCxnSpPr>
        <p:spPr>
          <a:xfrm>
            <a:off x="2786170" y="2316567"/>
            <a:ext cx="909053" cy="63590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FED6CBFC-31EF-4422-AA33-9028E28E28CA}"/>
              </a:ext>
            </a:extLst>
          </p:cNvPr>
          <p:cNvCxnSpPr>
            <a:cxnSpLocks/>
            <a:stCxn id="67" idx="2"/>
          </p:cNvCxnSpPr>
          <p:nvPr/>
        </p:nvCxnSpPr>
        <p:spPr>
          <a:xfrm rot="16200000" flipH="1">
            <a:off x="7173883" y="2227425"/>
            <a:ext cx="622620" cy="5412324"/>
          </a:xfrm>
          <a:prstGeom prst="bentConnector3">
            <a:avLst>
              <a:gd name="adj1" fmla="val 419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9FFC8FA7-4C77-44D8-AB57-D73E55899CE1}"/>
              </a:ext>
            </a:extLst>
          </p:cNvPr>
          <p:cNvCxnSpPr>
            <a:cxnSpLocks/>
            <a:stCxn id="68" idx="2"/>
            <a:endCxn id="36" idx="0"/>
          </p:cNvCxnSpPr>
          <p:nvPr/>
        </p:nvCxnSpPr>
        <p:spPr>
          <a:xfrm rot="16200000" flipH="1">
            <a:off x="7373528" y="2137637"/>
            <a:ext cx="622620" cy="5591897"/>
          </a:xfrm>
          <a:prstGeom prst="bentConnector3">
            <a:avLst>
              <a:gd name="adj1" fmla="val 2268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E049253A-26F6-4399-8576-A9D1C6B9C13E}"/>
              </a:ext>
            </a:extLst>
          </p:cNvPr>
          <p:cNvCxnSpPr>
            <a:stCxn id="66" idx="2"/>
            <a:endCxn id="15" idx="0"/>
          </p:cNvCxnSpPr>
          <p:nvPr/>
        </p:nvCxnSpPr>
        <p:spPr>
          <a:xfrm rot="16200000" flipH="1">
            <a:off x="4946246" y="4355317"/>
            <a:ext cx="622620" cy="1156540"/>
          </a:xfrm>
          <a:prstGeom prst="bentConnector3">
            <a:avLst>
              <a:gd name="adj1" fmla="val 564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32DF625D-4973-49A0-8475-B5BD3413B459}"/>
              </a:ext>
            </a:extLst>
          </p:cNvPr>
          <p:cNvCxnSpPr>
            <a:cxnSpLocks/>
            <a:stCxn id="65" idx="2"/>
            <a:endCxn id="14" idx="0"/>
          </p:cNvCxnSpPr>
          <p:nvPr/>
        </p:nvCxnSpPr>
        <p:spPr>
          <a:xfrm rot="16200000" flipH="1">
            <a:off x="4753832" y="4452334"/>
            <a:ext cx="622620" cy="962507"/>
          </a:xfrm>
          <a:prstGeom prst="bentConnector3">
            <a:avLst>
              <a:gd name="adj1" fmla="val 7249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042A57E7-8BED-4B81-91A1-751B9B6F185B}"/>
              </a:ext>
            </a:extLst>
          </p:cNvPr>
          <p:cNvCxnSpPr>
            <a:cxnSpLocks/>
            <a:stCxn id="92" idx="2"/>
            <a:endCxn id="76" idx="0"/>
          </p:cNvCxnSpPr>
          <p:nvPr/>
        </p:nvCxnSpPr>
        <p:spPr>
          <a:xfrm rot="16200000" flipH="1">
            <a:off x="5322762" y="1984892"/>
            <a:ext cx="755344" cy="4403421"/>
          </a:xfrm>
          <a:prstGeom prst="bentConnector3">
            <a:avLst>
              <a:gd name="adj1" fmla="val 2219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69B06EDE-C2D9-42A9-9C61-23E60EE476B9}"/>
              </a:ext>
            </a:extLst>
          </p:cNvPr>
          <p:cNvCxnSpPr>
            <a:cxnSpLocks/>
            <a:stCxn id="91" idx="2"/>
            <a:endCxn id="75" idx="0"/>
          </p:cNvCxnSpPr>
          <p:nvPr/>
        </p:nvCxnSpPr>
        <p:spPr>
          <a:xfrm rot="16200000" flipH="1">
            <a:off x="5072899" y="2132567"/>
            <a:ext cx="755344" cy="4108072"/>
          </a:xfrm>
          <a:prstGeom prst="bentConnector3">
            <a:avLst>
              <a:gd name="adj1" fmla="val 34109"/>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0A0078F0-AD50-4E0E-9BFB-1B0FB6886C1D}"/>
              </a:ext>
            </a:extLst>
          </p:cNvPr>
          <p:cNvCxnSpPr>
            <a:cxnSpLocks/>
            <a:stCxn id="90" idx="2"/>
            <a:endCxn id="125" idx="1"/>
          </p:cNvCxnSpPr>
          <p:nvPr/>
        </p:nvCxnSpPr>
        <p:spPr>
          <a:xfrm rot="16200000" flipH="1">
            <a:off x="3678543" y="3427177"/>
            <a:ext cx="659810" cy="1423316"/>
          </a:xfrm>
          <a:prstGeom prst="bentConnector3">
            <a:avLst>
              <a:gd name="adj1" fmla="val 54548"/>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5" name="Left Brace 124">
            <a:extLst>
              <a:ext uri="{FF2B5EF4-FFF2-40B4-BE49-F238E27FC236}">
                <a16:creationId xmlns:a16="http://schemas.microsoft.com/office/drawing/2014/main" id="{E05DF272-3F84-45B2-8B24-D6FB25692AC3}"/>
              </a:ext>
            </a:extLst>
          </p:cNvPr>
          <p:cNvSpPr/>
          <p:nvPr/>
        </p:nvSpPr>
        <p:spPr>
          <a:xfrm rot="5400000">
            <a:off x="4692277" y="4344309"/>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26" name="Left Brace 125">
            <a:extLst>
              <a:ext uri="{FF2B5EF4-FFF2-40B4-BE49-F238E27FC236}">
                <a16:creationId xmlns:a16="http://schemas.microsoft.com/office/drawing/2014/main" id="{124A417D-3A92-451E-AAAF-0F67B2EC0FF1}"/>
              </a:ext>
            </a:extLst>
          </p:cNvPr>
          <p:cNvSpPr/>
          <p:nvPr/>
        </p:nvSpPr>
        <p:spPr>
          <a:xfrm rot="5400000">
            <a:off x="4264295" y="4339427"/>
            <a:ext cx="55661" cy="304522"/>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27" name="Connector: Elbow 126">
            <a:extLst>
              <a:ext uri="{FF2B5EF4-FFF2-40B4-BE49-F238E27FC236}">
                <a16:creationId xmlns:a16="http://schemas.microsoft.com/office/drawing/2014/main" id="{9346FE7F-74A4-479E-87EE-588820556489}"/>
              </a:ext>
            </a:extLst>
          </p:cNvPr>
          <p:cNvCxnSpPr>
            <a:cxnSpLocks/>
            <a:stCxn id="89" idx="2"/>
            <a:endCxn id="126" idx="1"/>
          </p:cNvCxnSpPr>
          <p:nvPr/>
        </p:nvCxnSpPr>
        <p:spPr>
          <a:xfrm rot="16200000" flipH="1">
            <a:off x="3419294" y="3591028"/>
            <a:ext cx="654928" cy="1090732"/>
          </a:xfrm>
          <a:prstGeom prst="bentConnector3">
            <a:avLst>
              <a:gd name="adj1" fmla="val 69855"/>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9A67927D-352E-4B3A-A169-D6960751BBBF}"/>
              </a:ext>
            </a:extLst>
          </p:cNvPr>
          <p:cNvCxnSpPr>
            <a:stCxn id="106" idx="2"/>
            <a:endCxn id="98" idx="0"/>
          </p:cNvCxnSpPr>
          <p:nvPr/>
        </p:nvCxnSpPr>
        <p:spPr>
          <a:xfrm rot="16200000" flipH="1">
            <a:off x="3534621" y="2402151"/>
            <a:ext cx="745642" cy="1951915"/>
          </a:xfrm>
          <a:prstGeom prst="bentConnector3">
            <a:avLst>
              <a:gd name="adj1" fmla="val 2183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9C181ABC-4C17-4A1A-88DE-20034BA35DFB}"/>
              </a:ext>
            </a:extLst>
          </p:cNvPr>
          <p:cNvCxnSpPr>
            <a:cxnSpLocks/>
            <a:stCxn id="105" idx="2"/>
            <a:endCxn id="97" idx="0"/>
          </p:cNvCxnSpPr>
          <p:nvPr/>
        </p:nvCxnSpPr>
        <p:spPr>
          <a:xfrm rot="16200000" flipH="1">
            <a:off x="3286958" y="2546747"/>
            <a:ext cx="745642" cy="1662723"/>
          </a:xfrm>
          <a:prstGeom prst="bentConnector3">
            <a:avLst>
              <a:gd name="adj1" fmla="val 365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2055225A-ACD5-4912-9429-FF7B61BF751F}"/>
              </a:ext>
            </a:extLst>
          </p:cNvPr>
          <p:cNvCxnSpPr>
            <a:cxnSpLocks/>
            <a:stCxn id="104" idx="2"/>
            <a:endCxn id="131" idx="1"/>
          </p:cNvCxnSpPr>
          <p:nvPr/>
        </p:nvCxnSpPr>
        <p:spPr>
          <a:xfrm rot="16200000" flipH="1">
            <a:off x="2724188" y="3009022"/>
            <a:ext cx="635264" cy="627793"/>
          </a:xfrm>
          <a:prstGeom prst="bentConnector3">
            <a:avLst>
              <a:gd name="adj1" fmla="val 610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1" name="Left Brace 130">
            <a:extLst>
              <a:ext uri="{FF2B5EF4-FFF2-40B4-BE49-F238E27FC236}">
                <a16:creationId xmlns:a16="http://schemas.microsoft.com/office/drawing/2014/main" id="{9A453657-7EE6-4CF7-B927-A1DA16BB0224}"/>
              </a:ext>
            </a:extLst>
          </p:cNvPr>
          <p:cNvSpPr/>
          <p:nvPr/>
        </p:nvSpPr>
        <p:spPr>
          <a:xfrm rot="5400000">
            <a:off x="3327887" y="3516120"/>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2" name="Left Brace 131">
            <a:extLst>
              <a:ext uri="{FF2B5EF4-FFF2-40B4-BE49-F238E27FC236}">
                <a16:creationId xmlns:a16="http://schemas.microsoft.com/office/drawing/2014/main" id="{141A554E-DAB5-4E47-8D49-19FF8D02944A}"/>
              </a:ext>
            </a:extLst>
          </p:cNvPr>
          <p:cNvSpPr/>
          <p:nvPr/>
        </p:nvSpPr>
        <p:spPr>
          <a:xfrm rot="5400000">
            <a:off x="2883247" y="3520369"/>
            <a:ext cx="55661" cy="304522"/>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cxnSp>
        <p:nvCxnSpPr>
          <p:cNvPr id="133" name="Connector: Elbow 132">
            <a:extLst>
              <a:ext uri="{FF2B5EF4-FFF2-40B4-BE49-F238E27FC236}">
                <a16:creationId xmlns:a16="http://schemas.microsoft.com/office/drawing/2014/main" id="{662B8909-3799-4B65-B0A4-45862870F1B2}"/>
              </a:ext>
            </a:extLst>
          </p:cNvPr>
          <p:cNvCxnSpPr>
            <a:cxnSpLocks/>
            <a:stCxn id="103" idx="2"/>
            <a:endCxn id="132" idx="1"/>
          </p:cNvCxnSpPr>
          <p:nvPr/>
        </p:nvCxnSpPr>
        <p:spPr>
          <a:xfrm rot="16200000" flipH="1">
            <a:off x="2448648" y="3182374"/>
            <a:ext cx="639513" cy="285342"/>
          </a:xfrm>
          <a:prstGeom prst="bentConnector3">
            <a:avLst>
              <a:gd name="adj1" fmla="val 7502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5" name="Left Brace 134">
            <a:extLst>
              <a:ext uri="{FF2B5EF4-FFF2-40B4-BE49-F238E27FC236}">
                <a16:creationId xmlns:a16="http://schemas.microsoft.com/office/drawing/2014/main" id="{714E20C4-C7DB-4BD8-9C50-655B90DF19CF}"/>
              </a:ext>
            </a:extLst>
          </p:cNvPr>
          <p:cNvSpPr/>
          <p:nvPr/>
        </p:nvSpPr>
        <p:spPr>
          <a:xfrm rot="5400000">
            <a:off x="2606075" y="2018909"/>
            <a:ext cx="55661" cy="30452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38" name="TextBox 137">
            <a:extLst>
              <a:ext uri="{FF2B5EF4-FFF2-40B4-BE49-F238E27FC236}">
                <a16:creationId xmlns:a16="http://schemas.microsoft.com/office/drawing/2014/main" id="{B543F0FA-F61B-43CA-96D9-C12C3282119E}"/>
              </a:ext>
            </a:extLst>
          </p:cNvPr>
          <p:cNvSpPr txBox="1"/>
          <p:nvPr/>
        </p:nvSpPr>
        <p:spPr>
          <a:xfrm>
            <a:off x="4189057" y="1974242"/>
            <a:ext cx="4553554" cy="324704"/>
          </a:xfrm>
          <a:prstGeom prst="rect">
            <a:avLst/>
          </a:prstGeom>
          <a:noFill/>
        </p:spPr>
        <p:txBody>
          <a:bodyPr wrap="none" rtlCol="0">
            <a:spAutoFit/>
          </a:bodyPr>
          <a:lstStyle/>
          <a:p>
            <a:r>
              <a:rPr lang="en-AU" sz="1510" dirty="0"/>
              <a:t>An honest full node can decode and audit layer by layer.</a:t>
            </a:r>
          </a:p>
        </p:txBody>
      </p:sp>
      <p:sp>
        <p:nvSpPr>
          <p:cNvPr id="147" name="Rectangle 146">
            <a:extLst>
              <a:ext uri="{FF2B5EF4-FFF2-40B4-BE49-F238E27FC236}">
                <a16:creationId xmlns:a16="http://schemas.microsoft.com/office/drawing/2014/main" id="{67BB913C-9C70-4E72-A10B-23EC657A53DF}"/>
              </a:ext>
            </a:extLst>
          </p:cNvPr>
          <p:cNvSpPr/>
          <p:nvPr/>
        </p:nvSpPr>
        <p:spPr>
          <a:xfrm>
            <a:off x="5008378" y="4561931"/>
            <a:ext cx="298990" cy="556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2" name="Rectangle 151">
            <a:extLst>
              <a:ext uri="{FF2B5EF4-FFF2-40B4-BE49-F238E27FC236}">
                <a16:creationId xmlns:a16="http://schemas.microsoft.com/office/drawing/2014/main" id="{1F86948B-1361-4FBF-826D-3F07E08681D0}"/>
              </a:ext>
            </a:extLst>
          </p:cNvPr>
          <p:cNvSpPr/>
          <p:nvPr/>
        </p:nvSpPr>
        <p:spPr>
          <a:xfrm>
            <a:off x="2821865" y="4566001"/>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3" name="Rectangle 152">
            <a:extLst>
              <a:ext uri="{FF2B5EF4-FFF2-40B4-BE49-F238E27FC236}">
                <a16:creationId xmlns:a16="http://schemas.microsoft.com/office/drawing/2014/main" id="{4551FD4D-2E09-4CD4-93F4-83CCFFEDE8D8}"/>
              </a:ext>
            </a:extLst>
          </p:cNvPr>
          <p:cNvSpPr/>
          <p:nvPr/>
        </p:nvSpPr>
        <p:spPr>
          <a:xfrm>
            <a:off x="2917263" y="4566001"/>
            <a:ext cx="81638" cy="556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4" name="Rectangle 153">
            <a:extLst>
              <a:ext uri="{FF2B5EF4-FFF2-40B4-BE49-F238E27FC236}">
                <a16:creationId xmlns:a16="http://schemas.microsoft.com/office/drawing/2014/main" id="{B420C45D-B801-4DEB-B491-58C9D2401C2C}"/>
              </a:ext>
            </a:extLst>
          </p:cNvPr>
          <p:cNvSpPr/>
          <p:nvPr/>
        </p:nvSpPr>
        <p:spPr>
          <a:xfrm>
            <a:off x="3009339" y="4566001"/>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sp>
        <p:nvSpPr>
          <p:cNvPr id="155" name="Rectangle 154">
            <a:extLst>
              <a:ext uri="{FF2B5EF4-FFF2-40B4-BE49-F238E27FC236}">
                <a16:creationId xmlns:a16="http://schemas.microsoft.com/office/drawing/2014/main" id="{C1FAFE97-6923-4985-B940-757653C99E91}"/>
              </a:ext>
            </a:extLst>
          </p:cNvPr>
          <p:cNvSpPr/>
          <p:nvPr/>
        </p:nvSpPr>
        <p:spPr>
          <a:xfrm>
            <a:off x="3103859" y="4566001"/>
            <a:ext cx="81638" cy="556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018" tIns="34509" rIns="69018" bIns="34509" numCol="1" spcCol="0" rtlCol="0" fromWordArt="0" anchor="ctr" anchorCtr="0" forceAA="0" compatLnSpc="1">
            <a:prstTxWarp prst="textNoShape">
              <a:avLst/>
            </a:prstTxWarp>
            <a:noAutofit/>
          </a:bodyPr>
          <a:lstStyle/>
          <a:p>
            <a:pPr algn="ctr"/>
            <a:endParaRPr lang="en-AU" sz="1359"/>
          </a:p>
        </p:txBody>
      </p:sp>
      <p:pic>
        <p:nvPicPr>
          <p:cNvPr id="156" name="Graphic 155" descr="Close">
            <a:extLst>
              <a:ext uri="{FF2B5EF4-FFF2-40B4-BE49-F238E27FC236}">
                <a16:creationId xmlns:a16="http://schemas.microsoft.com/office/drawing/2014/main" id="{4529394C-6C38-42DE-8932-D28D3A1601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4649" y="4076556"/>
            <a:ext cx="270565" cy="270565"/>
          </a:xfrm>
          <a:prstGeom prst="rect">
            <a:avLst/>
          </a:prstGeom>
        </p:spPr>
      </p:pic>
      <p:pic>
        <p:nvPicPr>
          <p:cNvPr id="158" name="Graphic 157" descr="Police">
            <a:extLst>
              <a:ext uri="{FF2B5EF4-FFF2-40B4-BE49-F238E27FC236}">
                <a16:creationId xmlns:a16="http://schemas.microsoft.com/office/drawing/2014/main" id="{66CF8596-5A2C-498E-8FA7-DCB9BEB3E6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6732" y="3032713"/>
            <a:ext cx="690181" cy="690181"/>
          </a:xfrm>
          <a:prstGeom prst="rect">
            <a:avLst/>
          </a:prstGeom>
        </p:spPr>
      </p:pic>
      <p:sp>
        <p:nvSpPr>
          <p:cNvPr id="159" name="Speech Bubble: Rectangle 158">
            <a:extLst>
              <a:ext uri="{FF2B5EF4-FFF2-40B4-BE49-F238E27FC236}">
                <a16:creationId xmlns:a16="http://schemas.microsoft.com/office/drawing/2014/main" id="{49E79313-7335-4467-BE8D-AC51A5E7C02C}"/>
              </a:ext>
            </a:extLst>
          </p:cNvPr>
          <p:cNvSpPr/>
          <p:nvPr/>
        </p:nvSpPr>
        <p:spPr>
          <a:xfrm>
            <a:off x="6294863" y="2598959"/>
            <a:ext cx="2284471" cy="460762"/>
          </a:xfrm>
          <a:prstGeom prst="wedgeRectCallout">
            <a:avLst>
              <a:gd name="adj1" fmla="val -48296"/>
              <a:gd name="adj2" fmla="val 8572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9"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Incorrect coding detected!</a:t>
            </a:r>
          </a:p>
          <a:p>
            <a:pPr algn="ctr"/>
            <a:r>
              <a:rPr lang="en-AU" sz="1359"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Reject this block!</a:t>
            </a:r>
          </a:p>
        </p:txBody>
      </p:sp>
      <p:sp>
        <p:nvSpPr>
          <p:cNvPr id="137" name="Rectangle 136">
            <a:extLst>
              <a:ext uri="{FF2B5EF4-FFF2-40B4-BE49-F238E27FC236}">
                <a16:creationId xmlns:a16="http://schemas.microsoft.com/office/drawing/2014/main" id="{1C690986-1B1A-894A-965E-0F2F2FE97661}"/>
              </a:ext>
            </a:extLst>
          </p:cNvPr>
          <p:cNvSpPr/>
          <p:nvPr/>
        </p:nvSpPr>
        <p:spPr>
          <a:xfrm>
            <a:off x="2389059" y="1742935"/>
            <a:ext cx="526057" cy="2243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9" dirty="0">
                <a:solidFill>
                  <a:schemeClr val="tx1"/>
                </a:solidFill>
              </a:rPr>
              <a:t>root</a:t>
            </a:r>
          </a:p>
        </p:txBody>
      </p:sp>
      <p:sp>
        <p:nvSpPr>
          <p:cNvPr id="139" name="TextBox 138">
            <a:extLst>
              <a:ext uri="{FF2B5EF4-FFF2-40B4-BE49-F238E27FC236}">
                <a16:creationId xmlns:a16="http://schemas.microsoft.com/office/drawing/2014/main" id="{965BDD89-345F-2C4C-B539-034050342FC5}"/>
              </a:ext>
            </a:extLst>
          </p:cNvPr>
          <p:cNvSpPr txBox="1"/>
          <p:nvPr/>
        </p:nvSpPr>
        <p:spPr>
          <a:xfrm>
            <a:off x="511532" y="591768"/>
            <a:ext cx="5535874" cy="461665"/>
          </a:xfrm>
          <a:prstGeom prst="rect">
            <a:avLst/>
          </a:prstGeom>
          <a:noFill/>
        </p:spPr>
        <p:txBody>
          <a:bodyPr wrap="none" rtlCol="0">
            <a:spAutoFit/>
          </a:bodyPr>
          <a:lstStyle/>
          <a:p>
            <a:r>
              <a:rPr lang="en-AU" sz="2400" b="1" dirty="0">
                <a:solidFill>
                  <a:srgbClr val="0070C0"/>
                </a:solidFill>
              </a:rPr>
              <a:t>Honest Full Node Layer-by-Layer Recovery</a:t>
            </a:r>
          </a:p>
        </p:txBody>
      </p:sp>
      <p:sp>
        <p:nvSpPr>
          <p:cNvPr id="2" name="Slide Number Placeholder 1">
            <a:extLst>
              <a:ext uri="{FF2B5EF4-FFF2-40B4-BE49-F238E27FC236}">
                <a16:creationId xmlns:a16="http://schemas.microsoft.com/office/drawing/2014/main" id="{4F70AEC4-14C6-E34C-8B8F-70893D0F8401}"/>
              </a:ext>
            </a:extLst>
          </p:cNvPr>
          <p:cNvSpPr>
            <a:spLocks noGrp="1"/>
          </p:cNvSpPr>
          <p:nvPr>
            <p:ph type="sldNum" sz="quarter" idx="12"/>
          </p:nvPr>
        </p:nvSpPr>
        <p:spPr/>
        <p:txBody>
          <a:bodyPr/>
          <a:lstStyle/>
          <a:p>
            <a:fld id="{11F031DC-3D35-0E46-AFD0-4D1C9C204970}" type="slidenum">
              <a:rPr lang="en-US" smtClean="0"/>
              <a:t>22</a:t>
            </a:fld>
            <a:endParaRPr lang="en-US"/>
          </a:p>
        </p:txBody>
      </p:sp>
    </p:spTree>
    <p:extLst>
      <p:ext uri="{BB962C8B-B14F-4D97-AF65-F5344CB8AC3E}">
        <p14:creationId xmlns:p14="http://schemas.microsoft.com/office/powerpoint/2010/main" val="26605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2000"/>
                                        <p:tgtEl>
                                          <p:spTgt spid="103"/>
                                        </p:tgtEl>
                                      </p:cBhvr>
                                    </p:animEffect>
                                    <p:anim calcmode="lin" valueType="num">
                                      <p:cBhvr>
                                        <p:cTn id="8" dur="2000" fill="hold"/>
                                        <p:tgtEl>
                                          <p:spTgt spid="103"/>
                                        </p:tgtEl>
                                        <p:attrNameLst>
                                          <p:attrName>ppt_x</p:attrName>
                                        </p:attrNameLst>
                                      </p:cBhvr>
                                      <p:tavLst>
                                        <p:tav tm="0">
                                          <p:val>
                                            <p:strVal val="#ppt_x"/>
                                          </p:val>
                                        </p:tav>
                                        <p:tav tm="100000">
                                          <p:val>
                                            <p:strVal val="#ppt_x"/>
                                          </p:val>
                                        </p:tav>
                                      </p:tavLst>
                                    </p:anim>
                                    <p:anim calcmode="lin" valueType="num">
                                      <p:cBhvr>
                                        <p:cTn id="9" dur="2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2000"/>
                                        <p:tgtEl>
                                          <p:spTgt spid="104"/>
                                        </p:tgtEl>
                                      </p:cBhvr>
                                    </p:animEffect>
                                    <p:anim calcmode="lin" valueType="num">
                                      <p:cBhvr>
                                        <p:cTn id="13" dur="2000" fill="hold"/>
                                        <p:tgtEl>
                                          <p:spTgt spid="104"/>
                                        </p:tgtEl>
                                        <p:attrNameLst>
                                          <p:attrName>ppt_x</p:attrName>
                                        </p:attrNameLst>
                                      </p:cBhvr>
                                      <p:tavLst>
                                        <p:tav tm="0">
                                          <p:val>
                                            <p:strVal val="#ppt_x"/>
                                          </p:val>
                                        </p:tav>
                                        <p:tav tm="100000">
                                          <p:val>
                                            <p:strVal val="#ppt_x"/>
                                          </p:val>
                                        </p:tav>
                                      </p:tavLst>
                                    </p:anim>
                                    <p:anim calcmode="lin" valueType="num">
                                      <p:cBhvr>
                                        <p:cTn id="14" dur="2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2000"/>
                                        <p:tgtEl>
                                          <p:spTgt spid="105"/>
                                        </p:tgtEl>
                                      </p:cBhvr>
                                    </p:animEffect>
                                    <p:anim calcmode="lin" valueType="num">
                                      <p:cBhvr>
                                        <p:cTn id="18" dur="2000" fill="hold"/>
                                        <p:tgtEl>
                                          <p:spTgt spid="105"/>
                                        </p:tgtEl>
                                        <p:attrNameLst>
                                          <p:attrName>ppt_x</p:attrName>
                                        </p:attrNameLst>
                                      </p:cBhvr>
                                      <p:tavLst>
                                        <p:tav tm="0">
                                          <p:val>
                                            <p:strVal val="#ppt_x"/>
                                          </p:val>
                                        </p:tav>
                                        <p:tav tm="100000">
                                          <p:val>
                                            <p:strVal val="#ppt_x"/>
                                          </p:val>
                                        </p:tav>
                                      </p:tavLst>
                                    </p:anim>
                                    <p:anim calcmode="lin" valueType="num">
                                      <p:cBhvr>
                                        <p:cTn id="19" dur="2000" fill="hold"/>
                                        <p:tgtEl>
                                          <p:spTgt spid="10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2000"/>
                                        <p:tgtEl>
                                          <p:spTgt spid="106"/>
                                        </p:tgtEl>
                                      </p:cBhvr>
                                    </p:animEffect>
                                    <p:anim calcmode="lin" valueType="num">
                                      <p:cBhvr>
                                        <p:cTn id="23" dur="2000" fill="hold"/>
                                        <p:tgtEl>
                                          <p:spTgt spid="106"/>
                                        </p:tgtEl>
                                        <p:attrNameLst>
                                          <p:attrName>ppt_x</p:attrName>
                                        </p:attrNameLst>
                                      </p:cBhvr>
                                      <p:tavLst>
                                        <p:tav tm="0">
                                          <p:val>
                                            <p:strVal val="#ppt_x"/>
                                          </p:val>
                                        </p:tav>
                                        <p:tav tm="100000">
                                          <p:val>
                                            <p:strVal val="#ppt_x"/>
                                          </p:val>
                                        </p:tav>
                                      </p:tavLst>
                                    </p:anim>
                                    <p:anim calcmode="lin" valueType="num">
                                      <p:cBhvr>
                                        <p:cTn id="24" dur="2000" fill="hold"/>
                                        <p:tgtEl>
                                          <p:spTgt spid="10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2000"/>
                                        <p:tgtEl>
                                          <p:spTgt spid="109"/>
                                        </p:tgtEl>
                                      </p:cBhvr>
                                    </p:animEffect>
                                    <p:anim calcmode="lin" valueType="num">
                                      <p:cBhvr>
                                        <p:cTn id="28" dur="2000" fill="hold"/>
                                        <p:tgtEl>
                                          <p:spTgt spid="109"/>
                                        </p:tgtEl>
                                        <p:attrNameLst>
                                          <p:attrName>ppt_x</p:attrName>
                                        </p:attrNameLst>
                                      </p:cBhvr>
                                      <p:tavLst>
                                        <p:tav tm="0">
                                          <p:val>
                                            <p:strVal val="#ppt_x"/>
                                          </p:val>
                                        </p:tav>
                                        <p:tav tm="100000">
                                          <p:val>
                                            <p:strVal val="#ppt_x"/>
                                          </p:val>
                                        </p:tav>
                                      </p:tavLst>
                                    </p:anim>
                                    <p:anim calcmode="lin" valueType="num">
                                      <p:cBhvr>
                                        <p:cTn id="29" dur="2000" fill="hold"/>
                                        <p:tgtEl>
                                          <p:spTgt spid="10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100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2000"/>
                                        <p:tgtEl>
                                          <p:spTgt spid="82"/>
                                        </p:tgtEl>
                                      </p:cBhvr>
                                    </p:animEffect>
                                    <p:anim calcmode="lin" valueType="num">
                                      <p:cBhvr>
                                        <p:cTn id="34" dur="2000" fill="hold"/>
                                        <p:tgtEl>
                                          <p:spTgt spid="82"/>
                                        </p:tgtEl>
                                        <p:attrNameLst>
                                          <p:attrName>ppt_x</p:attrName>
                                        </p:attrNameLst>
                                      </p:cBhvr>
                                      <p:tavLst>
                                        <p:tav tm="0">
                                          <p:val>
                                            <p:strVal val="#ppt_x"/>
                                          </p:val>
                                        </p:tav>
                                        <p:tav tm="100000">
                                          <p:val>
                                            <p:strVal val="#ppt_x"/>
                                          </p:val>
                                        </p:tav>
                                      </p:tavLst>
                                    </p:anim>
                                    <p:anim calcmode="lin" valueType="num">
                                      <p:cBhvr>
                                        <p:cTn id="35" dur="2000" fill="hold"/>
                                        <p:tgtEl>
                                          <p:spTgt spid="8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2000"/>
                                        <p:tgtEl>
                                          <p:spTgt spid="83"/>
                                        </p:tgtEl>
                                      </p:cBhvr>
                                    </p:animEffect>
                                    <p:anim calcmode="lin" valueType="num">
                                      <p:cBhvr>
                                        <p:cTn id="39" dur="2000" fill="hold"/>
                                        <p:tgtEl>
                                          <p:spTgt spid="83"/>
                                        </p:tgtEl>
                                        <p:attrNameLst>
                                          <p:attrName>ppt_x</p:attrName>
                                        </p:attrNameLst>
                                      </p:cBhvr>
                                      <p:tavLst>
                                        <p:tav tm="0">
                                          <p:val>
                                            <p:strVal val="#ppt_x"/>
                                          </p:val>
                                        </p:tav>
                                        <p:tav tm="100000">
                                          <p:val>
                                            <p:strVal val="#ppt_x"/>
                                          </p:val>
                                        </p:tav>
                                      </p:tavLst>
                                    </p:anim>
                                    <p:anim calcmode="lin" valueType="num">
                                      <p:cBhvr>
                                        <p:cTn id="40" dur="2000" fill="hold"/>
                                        <p:tgtEl>
                                          <p:spTgt spid="8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2000"/>
                                        <p:tgtEl>
                                          <p:spTgt spid="84"/>
                                        </p:tgtEl>
                                      </p:cBhvr>
                                    </p:animEffect>
                                    <p:anim calcmode="lin" valueType="num">
                                      <p:cBhvr>
                                        <p:cTn id="44" dur="2000" fill="hold"/>
                                        <p:tgtEl>
                                          <p:spTgt spid="84"/>
                                        </p:tgtEl>
                                        <p:attrNameLst>
                                          <p:attrName>ppt_x</p:attrName>
                                        </p:attrNameLst>
                                      </p:cBhvr>
                                      <p:tavLst>
                                        <p:tav tm="0">
                                          <p:val>
                                            <p:strVal val="#ppt_x"/>
                                          </p:val>
                                        </p:tav>
                                        <p:tav tm="100000">
                                          <p:val>
                                            <p:strVal val="#ppt_x"/>
                                          </p:val>
                                        </p:tav>
                                      </p:tavLst>
                                    </p:anim>
                                    <p:anim calcmode="lin" valueType="num">
                                      <p:cBhvr>
                                        <p:cTn id="45" dur="2000" fill="hold"/>
                                        <p:tgtEl>
                                          <p:spTgt spid="8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00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2000"/>
                                        <p:tgtEl>
                                          <p:spTgt spid="85"/>
                                        </p:tgtEl>
                                      </p:cBhvr>
                                    </p:animEffect>
                                    <p:anim calcmode="lin" valueType="num">
                                      <p:cBhvr>
                                        <p:cTn id="49" dur="2000" fill="hold"/>
                                        <p:tgtEl>
                                          <p:spTgt spid="85"/>
                                        </p:tgtEl>
                                        <p:attrNameLst>
                                          <p:attrName>ppt_x</p:attrName>
                                        </p:attrNameLst>
                                      </p:cBhvr>
                                      <p:tavLst>
                                        <p:tav tm="0">
                                          <p:val>
                                            <p:strVal val="#ppt_x"/>
                                          </p:val>
                                        </p:tav>
                                        <p:tav tm="100000">
                                          <p:val>
                                            <p:strVal val="#ppt_x"/>
                                          </p:val>
                                        </p:tav>
                                      </p:tavLst>
                                    </p:anim>
                                    <p:anim calcmode="lin" valueType="num">
                                      <p:cBhvr>
                                        <p:cTn id="50" dur="2000" fill="hold"/>
                                        <p:tgtEl>
                                          <p:spTgt spid="8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00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2000"/>
                                        <p:tgtEl>
                                          <p:spTgt spid="86"/>
                                        </p:tgtEl>
                                      </p:cBhvr>
                                    </p:animEffect>
                                    <p:anim calcmode="lin" valueType="num">
                                      <p:cBhvr>
                                        <p:cTn id="54" dur="2000" fill="hold"/>
                                        <p:tgtEl>
                                          <p:spTgt spid="86"/>
                                        </p:tgtEl>
                                        <p:attrNameLst>
                                          <p:attrName>ppt_x</p:attrName>
                                        </p:attrNameLst>
                                      </p:cBhvr>
                                      <p:tavLst>
                                        <p:tav tm="0">
                                          <p:val>
                                            <p:strVal val="#ppt_x"/>
                                          </p:val>
                                        </p:tav>
                                        <p:tav tm="100000">
                                          <p:val>
                                            <p:strVal val="#ppt_x"/>
                                          </p:val>
                                        </p:tav>
                                      </p:tavLst>
                                    </p:anim>
                                    <p:anim calcmode="lin" valueType="num">
                                      <p:cBhvr>
                                        <p:cTn id="55" dur="2000" fill="hold"/>
                                        <p:tgtEl>
                                          <p:spTgt spid="8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2000"/>
                                        <p:tgtEl>
                                          <p:spTgt spid="87"/>
                                        </p:tgtEl>
                                      </p:cBhvr>
                                    </p:animEffect>
                                    <p:anim calcmode="lin" valueType="num">
                                      <p:cBhvr>
                                        <p:cTn id="59" dur="2000" fill="hold"/>
                                        <p:tgtEl>
                                          <p:spTgt spid="87"/>
                                        </p:tgtEl>
                                        <p:attrNameLst>
                                          <p:attrName>ppt_x</p:attrName>
                                        </p:attrNameLst>
                                      </p:cBhvr>
                                      <p:tavLst>
                                        <p:tav tm="0">
                                          <p:val>
                                            <p:strVal val="#ppt_x"/>
                                          </p:val>
                                        </p:tav>
                                        <p:tav tm="100000">
                                          <p:val>
                                            <p:strVal val="#ppt_x"/>
                                          </p:val>
                                        </p:tav>
                                      </p:tavLst>
                                    </p:anim>
                                    <p:anim calcmode="lin" valueType="num">
                                      <p:cBhvr>
                                        <p:cTn id="60" dur="2000" fill="hold"/>
                                        <p:tgtEl>
                                          <p:spTgt spid="8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00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2000"/>
                                        <p:tgtEl>
                                          <p:spTgt spid="88"/>
                                        </p:tgtEl>
                                      </p:cBhvr>
                                    </p:animEffect>
                                    <p:anim calcmode="lin" valueType="num">
                                      <p:cBhvr>
                                        <p:cTn id="64" dur="2000" fill="hold"/>
                                        <p:tgtEl>
                                          <p:spTgt spid="88"/>
                                        </p:tgtEl>
                                        <p:attrNameLst>
                                          <p:attrName>ppt_x</p:attrName>
                                        </p:attrNameLst>
                                      </p:cBhvr>
                                      <p:tavLst>
                                        <p:tav tm="0">
                                          <p:val>
                                            <p:strVal val="#ppt_x"/>
                                          </p:val>
                                        </p:tav>
                                        <p:tav tm="100000">
                                          <p:val>
                                            <p:strVal val="#ppt_x"/>
                                          </p:val>
                                        </p:tav>
                                      </p:tavLst>
                                    </p:anim>
                                    <p:anim calcmode="lin" valueType="num">
                                      <p:cBhvr>
                                        <p:cTn id="65" dur="2000" fill="hold"/>
                                        <p:tgtEl>
                                          <p:spTgt spid="8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2000"/>
                                        <p:tgtEl>
                                          <p:spTgt spid="97"/>
                                        </p:tgtEl>
                                      </p:cBhvr>
                                    </p:animEffect>
                                    <p:anim calcmode="lin" valueType="num">
                                      <p:cBhvr>
                                        <p:cTn id="69" dur="2000" fill="hold"/>
                                        <p:tgtEl>
                                          <p:spTgt spid="97"/>
                                        </p:tgtEl>
                                        <p:attrNameLst>
                                          <p:attrName>ppt_x</p:attrName>
                                        </p:attrNameLst>
                                      </p:cBhvr>
                                      <p:tavLst>
                                        <p:tav tm="0">
                                          <p:val>
                                            <p:strVal val="#ppt_x"/>
                                          </p:val>
                                        </p:tav>
                                        <p:tav tm="100000">
                                          <p:val>
                                            <p:strVal val="#ppt_x"/>
                                          </p:val>
                                        </p:tav>
                                      </p:tavLst>
                                    </p:anim>
                                    <p:anim calcmode="lin" valueType="num">
                                      <p:cBhvr>
                                        <p:cTn id="70" dur="2000" fill="hold"/>
                                        <p:tgtEl>
                                          <p:spTgt spid="9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100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2000"/>
                                        <p:tgtEl>
                                          <p:spTgt spid="98"/>
                                        </p:tgtEl>
                                      </p:cBhvr>
                                    </p:animEffect>
                                    <p:anim calcmode="lin" valueType="num">
                                      <p:cBhvr>
                                        <p:cTn id="74" dur="2000" fill="hold"/>
                                        <p:tgtEl>
                                          <p:spTgt spid="98"/>
                                        </p:tgtEl>
                                        <p:attrNameLst>
                                          <p:attrName>ppt_x</p:attrName>
                                        </p:attrNameLst>
                                      </p:cBhvr>
                                      <p:tavLst>
                                        <p:tav tm="0">
                                          <p:val>
                                            <p:strVal val="#ppt_x"/>
                                          </p:val>
                                        </p:tav>
                                        <p:tav tm="100000">
                                          <p:val>
                                            <p:strVal val="#ppt_x"/>
                                          </p:val>
                                        </p:tav>
                                      </p:tavLst>
                                    </p:anim>
                                    <p:anim calcmode="lin" valueType="num">
                                      <p:cBhvr>
                                        <p:cTn id="75" dur="200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2000"/>
                                        <p:tgtEl>
                                          <p:spTgt spid="81"/>
                                        </p:tgtEl>
                                      </p:cBhvr>
                                    </p:animEffect>
                                    <p:anim calcmode="lin" valueType="num">
                                      <p:cBhvr>
                                        <p:cTn id="79" dur="2000" fill="hold"/>
                                        <p:tgtEl>
                                          <p:spTgt spid="81"/>
                                        </p:tgtEl>
                                        <p:attrNameLst>
                                          <p:attrName>ppt_x</p:attrName>
                                        </p:attrNameLst>
                                      </p:cBhvr>
                                      <p:tavLst>
                                        <p:tav tm="0">
                                          <p:val>
                                            <p:strVal val="#ppt_x"/>
                                          </p:val>
                                        </p:tav>
                                        <p:tav tm="100000">
                                          <p:val>
                                            <p:strVal val="#ppt_x"/>
                                          </p:val>
                                        </p:tav>
                                      </p:tavLst>
                                    </p:anim>
                                    <p:anim calcmode="lin" valueType="num">
                                      <p:cBhvr>
                                        <p:cTn id="80" dur="2000" fill="hold"/>
                                        <p:tgtEl>
                                          <p:spTgt spid="81"/>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42" presetClass="entr" presetSubtype="0" fill="hold" grpId="0" nodeType="afterEffect">
                                  <p:stCondLst>
                                    <p:cond delay="100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2000"/>
                                        <p:tgtEl>
                                          <p:spTgt spid="28"/>
                                        </p:tgtEl>
                                      </p:cBhvr>
                                    </p:animEffect>
                                    <p:anim calcmode="lin" valueType="num">
                                      <p:cBhvr>
                                        <p:cTn id="85" dur="2000" fill="hold"/>
                                        <p:tgtEl>
                                          <p:spTgt spid="28"/>
                                        </p:tgtEl>
                                        <p:attrNameLst>
                                          <p:attrName>ppt_x</p:attrName>
                                        </p:attrNameLst>
                                      </p:cBhvr>
                                      <p:tavLst>
                                        <p:tav tm="0">
                                          <p:val>
                                            <p:strVal val="#ppt_x"/>
                                          </p:val>
                                        </p:tav>
                                        <p:tav tm="100000">
                                          <p:val>
                                            <p:strVal val="#ppt_x"/>
                                          </p:val>
                                        </p:tav>
                                      </p:tavLst>
                                    </p:anim>
                                    <p:anim calcmode="lin" valueType="num">
                                      <p:cBhvr>
                                        <p:cTn id="86" dur="2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10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2000"/>
                                        <p:tgtEl>
                                          <p:spTgt spid="37"/>
                                        </p:tgtEl>
                                      </p:cBhvr>
                                    </p:animEffect>
                                    <p:anim calcmode="lin" valueType="num">
                                      <p:cBhvr>
                                        <p:cTn id="90" dur="2000" fill="hold"/>
                                        <p:tgtEl>
                                          <p:spTgt spid="37"/>
                                        </p:tgtEl>
                                        <p:attrNameLst>
                                          <p:attrName>ppt_x</p:attrName>
                                        </p:attrNameLst>
                                      </p:cBhvr>
                                      <p:tavLst>
                                        <p:tav tm="0">
                                          <p:val>
                                            <p:strVal val="#ppt_x"/>
                                          </p:val>
                                        </p:tav>
                                        <p:tav tm="100000">
                                          <p:val>
                                            <p:strVal val="#ppt_x"/>
                                          </p:val>
                                        </p:tav>
                                      </p:tavLst>
                                    </p:anim>
                                    <p:anim calcmode="lin" valueType="num">
                                      <p:cBhvr>
                                        <p:cTn id="91" dur="2000" fill="hold"/>
                                        <p:tgtEl>
                                          <p:spTgt spid="3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100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2000"/>
                                        <p:tgtEl>
                                          <p:spTgt spid="38"/>
                                        </p:tgtEl>
                                      </p:cBhvr>
                                    </p:animEffect>
                                    <p:anim calcmode="lin" valueType="num">
                                      <p:cBhvr>
                                        <p:cTn id="95" dur="2000" fill="hold"/>
                                        <p:tgtEl>
                                          <p:spTgt spid="38"/>
                                        </p:tgtEl>
                                        <p:attrNameLst>
                                          <p:attrName>ppt_x</p:attrName>
                                        </p:attrNameLst>
                                      </p:cBhvr>
                                      <p:tavLst>
                                        <p:tav tm="0">
                                          <p:val>
                                            <p:strVal val="#ppt_x"/>
                                          </p:val>
                                        </p:tav>
                                        <p:tav tm="100000">
                                          <p:val>
                                            <p:strVal val="#ppt_x"/>
                                          </p:val>
                                        </p:tav>
                                      </p:tavLst>
                                    </p:anim>
                                    <p:anim calcmode="lin" valueType="num">
                                      <p:cBhvr>
                                        <p:cTn id="96" dur="2000" fill="hold"/>
                                        <p:tgtEl>
                                          <p:spTgt spid="3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100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2000"/>
                                        <p:tgtEl>
                                          <p:spTgt spid="39"/>
                                        </p:tgtEl>
                                      </p:cBhvr>
                                    </p:animEffect>
                                    <p:anim calcmode="lin" valueType="num">
                                      <p:cBhvr>
                                        <p:cTn id="100" dur="2000" fill="hold"/>
                                        <p:tgtEl>
                                          <p:spTgt spid="39"/>
                                        </p:tgtEl>
                                        <p:attrNameLst>
                                          <p:attrName>ppt_x</p:attrName>
                                        </p:attrNameLst>
                                      </p:cBhvr>
                                      <p:tavLst>
                                        <p:tav tm="0">
                                          <p:val>
                                            <p:strVal val="#ppt_x"/>
                                          </p:val>
                                        </p:tav>
                                        <p:tav tm="100000">
                                          <p:val>
                                            <p:strVal val="#ppt_x"/>
                                          </p:val>
                                        </p:tav>
                                      </p:tavLst>
                                    </p:anim>
                                    <p:anim calcmode="lin" valueType="num">
                                      <p:cBhvr>
                                        <p:cTn id="101" dur="2000" fill="hold"/>
                                        <p:tgtEl>
                                          <p:spTgt spid="3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100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2000"/>
                                        <p:tgtEl>
                                          <p:spTgt spid="41"/>
                                        </p:tgtEl>
                                      </p:cBhvr>
                                    </p:animEffect>
                                    <p:anim calcmode="lin" valueType="num">
                                      <p:cBhvr>
                                        <p:cTn id="105" dur="2000" fill="hold"/>
                                        <p:tgtEl>
                                          <p:spTgt spid="41"/>
                                        </p:tgtEl>
                                        <p:attrNameLst>
                                          <p:attrName>ppt_x</p:attrName>
                                        </p:attrNameLst>
                                      </p:cBhvr>
                                      <p:tavLst>
                                        <p:tav tm="0">
                                          <p:val>
                                            <p:strVal val="#ppt_x"/>
                                          </p:val>
                                        </p:tav>
                                        <p:tav tm="100000">
                                          <p:val>
                                            <p:strVal val="#ppt_x"/>
                                          </p:val>
                                        </p:tav>
                                      </p:tavLst>
                                    </p:anim>
                                    <p:anim calcmode="lin" valueType="num">
                                      <p:cBhvr>
                                        <p:cTn id="106" dur="2000" fill="hold"/>
                                        <p:tgtEl>
                                          <p:spTgt spid="4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100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2000"/>
                                        <p:tgtEl>
                                          <p:spTgt spid="42"/>
                                        </p:tgtEl>
                                      </p:cBhvr>
                                    </p:animEffect>
                                    <p:anim calcmode="lin" valueType="num">
                                      <p:cBhvr>
                                        <p:cTn id="110" dur="2000" fill="hold"/>
                                        <p:tgtEl>
                                          <p:spTgt spid="42"/>
                                        </p:tgtEl>
                                        <p:attrNameLst>
                                          <p:attrName>ppt_x</p:attrName>
                                        </p:attrNameLst>
                                      </p:cBhvr>
                                      <p:tavLst>
                                        <p:tav tm="0">
                                          <p:val>
                                            <p:strVal val="#ppt_x"/>
                                          </p:val>
                                        </p:tav>
                                        <p:tav tm="100000">
                                          <p:val>
                                            <p:strVal val="#ppt_x"/>
                                          </p:val>
                                        </p:tav>
                                      </p:tavLst>
                                    </p:anim>
                                    <p:anim calcmode="lin" valueType="num">
                                      <p:cBhvr>
                                        <p:cTn id="111" dur="2000" fill="hold"/>
                                        <p:tgtEl>
                                          <p:spTgt spid="4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00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2000"/>
                                        <p:tgtEl>
                                          <p:spTgt spid="43"/>
                                        </p:tgtEl>
                                      </p:cBhvr>
                                    </p:animEffect>
                                    <p:anim calcmode="lin" valueType="num">
                                      <p:cBhvr>
                                        <p:cTn id="115" dur="2000" fill="hold"/>
                                        <p:tgtEl>
                                          <p:spTgt spid="43"/>
                                        </p:tgtEl>
                                        <p:attrNameLst>
                                          <p:attrName>ppt_x</p:attrName>
                                        </p:attrNameLst>
                                      </p:cBhvr>
                                      <p:tavLst>
                                        <p:tav tm="0">
                                          <p:val>
                                            <p:strVal val="#ppt_x"/>
                                          </p:val>
                                        </p:tav>
                                        <p:tav tm="100000">
                                          <p:val>
                                            <p:strVal val="#ppt_x"/>
                                          </p:val>
                                        </p:tav>
                                      </p:tavLst>
                                    </p:anim>
                                    <p:anim calcmode="lin" valueType="num">
                                      <p:cBhvr>
                                        <p:cTn id="116" dur="2000" fill="hold"/>
                                        <p:tgtEl>
                                          <p:spTgt spid="4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00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2000"/>
                                        <p:tgtEl>
                                          <p:spTgt spid="44"/>
                                        </p:tgtEl>
                                      </p:cBhvr>
                                    </p:animEffect>
                                    <p:anim calcmode="lin" valueType="num">
                                      <p:cBhvr>
                                        <p:cTn id="120" dur="2000" fill="hold"/>
                                        <p:tgtEl>
                                          <p:spTgt spid="44"/>
                                        </p:tgtEl>
                                        <p:attrNameLst>
                                          <p:attrName>ppt_x</p:attrName>
                                        </p:attrNameLst>
                                      </p:cBhvr>
                                      <p:tavLst>
                                        <p:tav tm="0">
                                          <p:val>
                                            <p:strVal val="#ppt_x"/>
                                          </p:val>
                                        </p:tav>
                                        <p:tav tm="100000">
                                          <p:val>
                                            <p:strVal val="#ppt_x"/>
                                          </p:val>
                                        </p:tav>
                                      </p:tavLst>
                                    </p:anim>
                                    <p:anim calcmode="lin" valueType="num">
                                      <p:cBhvr>
                                        <p:cTn id="121" dur="2000" fill="hold"/>
                                        <p:tgtEl>
                                          <p:spTgt spid="4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00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2000"/>
                                        <p:tgtEl>
                                          <p:spTgt spid="45"/>
                                        </p:tgtEl>
                                      </p:cBhvr>
                                    </p:animEffect>
                                    <p:anim calcmode="lin" valueType="num">
                                      <p:cBhvr>
                                        <p:cTn id="125" dur="2000" fill="hold"/>
                                        <p:tgtEl>
                                          <p:spTgt spid="45"/>
                                        </p:tgtEl>
                                        <p:attrNameLst>
                                          <p:attrName>ppt_x</p:attrName>
                                        </p:attrNameLst>
                                      </p:cBhvr>
                                      <p:tavLst>
                                        <p:tav tm="0">
                                          <p:val>
                                            <p:strVal val="#ppt_x"/>
                                          </p:val>
                                        </p:tav>
                                        <p:tav tm="100000">
                                          <p:val>
                                            <p:strVal val="#ppt_x"/>
                                          </p:val>
                                        </p:tav>
                                      </p:tavLst>
                                    </p:anim>
                                    <p:anim calcmode="lin" valueType="num">
                                      <p:cBhvr>
                                        <p:cTn id="126" dur="2000" fill="hold"/>
                                        <p:tgtEl>
                                          <p:spTgt spid="4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100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2000"/>
                                        <p:tgtEl>
                                          <p:spTgt spid="46"/>
                                        </p:tgtEl>
                                      </p:cBhvr>
                                    </p:animEffect>
                                    <p:anim calcmode="lin" valueType="num">
                                      <p:cBhvr>
                                        <p:cTn id="130" dur="2000" fill="hold"/>
                                        <p:tgtEl>
                                          <p:spTgt spid="46"/>
                                        </p:tgtEl>
                                        <p:attrNameLst>
                                          <p:attrName>ppt_x</p:attrName>
                                        </p:attrNameLst>
                                      </p:cBhvr>
                                      <p:tavLst>
                                        <p:tav tm="0">
                                          <p:val>
                                            <p:strVal val="#ppt_x"/>
                                          </p:val>
                                        </p:tav>
                                        <p:tav tm="100000">
                                          <p:val>
                                            <p:strVal val="#ppt_x"/>
                                          </p:val>
                                        </p:tav>
                                      </p:tavLst>
                                    </p:anim>
                                    <p:anim calcmode="lin" valueType="num">
                                      <p:cBhvr>
                                        <p:cTn id="131" dur="2000" fill="hold"/>
                                        <p:tgtEl>
                                          <p:spTgt spid="46"/>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00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2000"/>
                                        <p:tgtEl>
                                          <p:spTgt spid="47"/>
                                        </p:tgtEl>
                                      </p:cBhvr>
                                    </p:animEffect>
                                    <p:anim calcmode="lin" valueType="num">
                                      <p:cBhvr>
                                        <p:cTn id="135" dur="2000" fill="hold"/>
                                        <p:tgtEl>
                                          <p:spTgt spid="47"/>
                                        </p:tgtEl>
                                        <p:attrNameLst>
                                          <p:attrName>ppt_x</p:attrName>
                                        </p:attrNameLst>
                                      </p:cBhvr>
                                      <p:tavLst>
                                        <p:tav tm="0">
                                          <p:val>
                                            <p:strVal val="#ppt_x"/>
                                          </p:val>
                                        </p:tav>
                                        <p:tav tm="100000">
                                          <p:val>
                                            <p:strVal val="#ppt_x"/>
                                          </p:val>
                                        </p:tav>
                                      </p:tavLst>
                                    </p:anim>
                                    <p:anim calcmode="lin" valueType="num">
                                      <p:cBhvr>
                                        <p:cTn id="136" dur="2000" fill="hold"/>
                                        <p:tgtEl>
                                          <p:spTgt spid="4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100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2000"/>
                                        <p:tgtEl>
                                          <p:spTgt spid="48"/>
                                        </p:tgtEl>
                                      </p:cBhvr>
                                    </p:animEffect>
                                    <p:anim calcmode="lin" valueType="num">
                                      <p:cBhvr>
                                        <p:cTn id="140" dur="2000" fill="hold"/>
                                        <p:tgtEl>
                                          <p:spTgt spid="48"/>
                                        </p:tgtEl>
                                        <p:attrNameLst>
                                          <p:attrName>ppt_x</p:attrName>
                                        </p:attrNameLst>
                                      </p:cBhvr>
                                      <p:tavLst>
                                        <p:tav tm="0">
                                          <p:val>
                                            <p:strVal val="#ppt_x"/>
                                          </p:val>
                                        </p:tav>
                                        <p:tav tm="100000">
                                          <p:val>
                                            <p:strVal val="#ppt_x"/>
                                          </p:val>
                                        </p:tav>
                                      </p:tavLst>
                                    </p:anim>
                                    <p:anim calcmode="lin" valueType="num">
                                      <p:cBhvr>
                                        <p:cTn id="141" dur="2000" fill="hold"/>
                                        <p:tgtEl>
                                          <p:spTgt spid="48"/>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1000"/>
                                  </p:stCondLst>
                                  <p:childTnLst>
                                    <p:set>
                                      <p:cBhvr>
                                        <p:cTn id="143" dur="1" fill="hold">
                                          <p:stCondLst>
                                            <p:cond delay="0"/>
                                          </p:stCondLst>
                                        </p:cTn>
                                        <p:tgtEl>
                                          <p:spTgt spid="61"/>
                                        </p:tgtEl>
                                        <p:attrNameLst>
                                          <p:attrName>style.visibility</p:attrName>
                                        </p:attrNameLst>
                                      </p:cBhvr>
                                      <p:to>
                                        <p:strVal val="visible"/>
                                      </p:to>
                                    </p:set>
                                    <p:animEffect transition="in" filter="fade">
                                      <p:cBhvr>
                                        <p:cTn id="144" dur="2000"/>
                                        <p:tgtEl>
                                          <p:spTgt spid="61"/>
                                        </p:tgtEl>
                                      </p:cBhvr>
                                    </p:animEffect>
                                    <p:anim calcmode="lin" valueType="num">
                                      <p:cBhvr>
                                        <p:cTn id="145" dur="2000" fill="hold"/>
                                        <p:tgtEl>
                                          <p:spTgt spid="61"/>
                                        </p:tgtEl>
                                        <p:attrNameLst>
                                          <p:attrName>ppt_x</p:attrName>
                                        </p:attrNameLst>
                                      </p:cBhvr>
                                      <p:tavLst>
                                        <p:tav tm="0">
                                          <p:val>
                                            <p:strVal val="#ppt_x"/>
                                          </p:val>
                                        </p:tav>
                                        <p:tav tm="100000">
                                          <p:val>
                                            <p:strVal val="#ppt_x"/>
                                          </p:val>
                                        </p:tav>
                                      </p:tavLst>
                                    </p:anim>
                                    <p:anim calcmode="lin" valueType="num">
                                      <p:cBhvr>
                                        <p:cTn id="146" dur="2000" fill="hold"/>
                                        <p:tgtEl>
                                          <p:spTgt spid="61"/>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100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2000"/>
                                        <p:tgtEl>
                                          <p:spTgt spid="62"/>
                                        </p:tgtEl>
                                      </p:cBhvr>
                                    </p:animEffect>
                                    <p:anim calcmode="lin" valueType="num">
                                      <p:cBhvr>
                                        <p:cTn id="150" dur="2000" fill="hold"/>
                                        <p:tgtEl>
                                          <p:spTgt spid="62"/>
                                        </p:tgtEl>
                                        <p:attrNameLst>
                                          <p:attrName>ppt_x</p:attrName>
                                        </p:attrNameLst>
                                      </p:cBhvr>
                                      <p:tavLst>
                                        <p:tav tm="0">
                                          <p:val>
                                            <p:strVal val="#ppt_x"/>
                                          </p:val>
                                        </p:tav>
                                        <p:tav tm="100000">
                                          <p:val>
                                            <p:strVal val="#ppt_x"/>
                                          </p:val>
                                        </p:tav>
                                      </p:tavLst>
                                    </p:anim>
                                    <p:anim calcmode="lin" valueType="num">
                                      <p:cBhvr>
                                        <p:cTn id="151" dur="2000" fill="hold"/>
                                        <p:tgtEl>
                                          <p:spTgt spid="62"/>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100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2000"/>
                                        <p:tgtEl>
                                          <p:spTgt spid="63"/>
                                        </p:tgtEl>
                                      </p:cBhvr>
                                    </p:animEffect>
                                    <p:anim calcmode="lin" valueType="num">
                                      <p:cBhvr>
                                        <p:cTn id="155" dur="2000" fill="hold"/>
                                        <p:tgtEl>
                                          <p:spTgt spid="63"/>
                                        </p:tgtEl>
                                        <p:attrNameLst>
                                          <p:attrName>ppt_x</p:attrName>
                                        </p:attrNameLst>
                                      </p:cBhvr>
                                      <p:tavLst>
                                        <p:tav tm="0">
                                          <p:val>
                                            <p:strVal val="#ppt_x"/>
                                          </p:val>
                                        </p:tav>
                                        <p:tav tm="100000">
                                          <p:val>
                                            <p:strVal val="#ppt_x"/>
                                          </p:val>
                                        </p:tav>
                                      </p:tavLst>
                                    </p:anim>
                                    <p:anim calcmode="lin" valueType="num">
                                      <p:cBhvr>
                                        <p:cTn id="156" dur="2000" fill="hold"/>
                                        <p:tgtEl>
                                          <p:spTgt spid="63"/>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100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2000"/>
                                        <p:tgtEl>
                                          <p:spTgt spid="64"/>
                                        </p:tgtEl>
                                      </p:cBhvr>
                                    </p:animEffect>
                                    <p:anim calcmode="lin" valueType="num">
                                      <p:cBhvr>
                                        <p:cTn id="160" dur="2000" fill="hold"/>
                                        <p:tgtEl>
                                          <p:spTgt spid="64"/>
                                        </p:tgtEl>
                                        <p:attrNameLst>
                                          <p:attrName>ppt_x</p:attrName>
                                        </p:attrNameLst>
                                      </p:cBhvr>
                                      <p:tavLst>
                                        <p:tav tm="0">
                                          <p:val>
                                            <p:strVal val="#ppt_x"/>
                                          </p:val>
                                        </p:tav>
                                        <p:tav tm="100000">
                                          <p:val>
                                            <p:strVal val="#ppt_x"/>
                                          </p:val>
                                        </p:tav>
                                      </p:tavLst>
                                    </p:anim>
                                    <p:anim calcmode="lin" valueType="num">
                                      <p:cBhvr>
                                        <p:cTn id="161" dur="2000" fill="hold"/>
                                        <p:tgtEl>
                                          <p:spTgt spid="6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100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2000"/>
                                        <p:tgtEl>
                                          <p:spTgt spid="65"/>
                                        </p:tgtEl>
                                      </p:cBhvr>
                                    </p:animEffect>
                                    <p:anim calcmode="lin" valueType="num">
                                      <p:cBhvr>
                                        <p:cTn id="165" dur="2000" fill="hold"/>
                                        <p:tgtEl>
                                          <p:spTgt spid="65"/>
                                        </p:tgtEl>
                                        <p:attrNameLst>
                                          <p:attrName>ppt_x</p:attrName>
                                        </p:attrNameLst>
                                      </p:cBhvr>
                                      <p:tavLst>
                                        <p:tav tm="0">
                                          <p:val>
                                            <p:strVal val="#ppt_x"/>
                                          </p:val>
                                        </p:tav>
                                        <p:tav tm="100000">
                                          <p:val>
                                            <p:strVal val="#ppt_x"/>
                                          </p:val>
                                        </p:tav>
                                      </p:tavLst>
                                    </p:anim>
                                    <p:anim calcmode="lin" valueType="num">
                                      <p:cBhvr>
                                        <p:cTn id="166" dur="2000" fill="hold"/>
                                        <p:tgtEl>
                                          <p:spTgt spid="6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100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2000"/>
                                        <p:tgtEl>
                                          <p:spTgt spid="66"/>
                                        </p:tgtEl>
                                      </p:cBhvr>
                                    </p:animEffect>
                                    <p:anim calcmode="lin" valueType="num">
                                      <p:cBhvr>
                                        <p:cTn id="170" dur="2000" fill="hold"/>
                                        <p:tgtEl>
                                          <p:spTgt spid="66"/>
                                        </p:tgtEl>
                                        <p:attrNameLst>
                                          <p:attrName>ppt_x</p:attrName>
                                        </p:attrNameLst>
                                      </p:cBhvr>
                                      <p:tavLst>
                                        <p:tav tm="0">
                                          <p:val>
                                            <p:strVal val="#ppt_x"/>
                                          </p:val>
                                        </p:tav>
                                        <p:tav tm="100000">
                                          <p:val>
                                            <p:strVal val="#ppt_x"/>
                                          </p:val>
                                        </p:tav>
                                      </p:tavLst>
                                    </p:anim>
                                    <p:anim calcmode="lin" valueType="num">
                                      <p:cBhvr>
                                        <p:cTn id="171" dur="2000" fill="hold"/>
                                        <p:tgtEl>
                                          <p:spTgt spid="66"/>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100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2000"/>
                                        <p:tgtEl>
                                          <p:spTgt spid="67"/>
                                        </p:tgtEl>
                                      </p:cBhvr>
                                    </p:animEffect>
                                    <p:anim calcmode="lin" valueType="num">
                                      <p:cBhvr>
                                        <p:cTn id="175" dur="2000" fill="hold"/>
                                        <p:tgtEl>
                                          <p:spTgt spid="67"/>
                                        </p:tgtEl>
                                        <p:attrNameLst>
                                          <p:attrName>ppt_x</p:attrName>
                                        </p:attrNameLst>
                                      </p:cBhvr>
                                      <p:tavLst>
                                        <p:tav tm="0">
                                          <p:val>
                                            <p:strVal val="#ppt_x"/>
                                          </p:val>
                                        </p:tav>
                                        <p:tav tm="100000">
                                          <p:val>
                                            <p:strVal val="#ppt_x"/>
                                          </p:val>
                                        </p:tav>
                                      </p:tavLst>
                                    </p:anim>
                                    <p:anim calcmode="lin" valueType="num">
                                      <p:cBhvr>
                                        <p:cTn id="176" dur="2000" fill="hold"/>
                                        <p:tgtEl>
                                          <p:spTgt spid="67"/>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100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0"/>
                                        <p:tgtEl>
                                          <p:spTgt spid="68"/>
                                        </p:tgtEl>
                                      </p:cBhvr>
                                    </p:animEffect>
                                    <p:anim calcmode="lin" valueType="num">
                                      <p:cBhvr>
                                        <p:cTn id="180" dur="2000" fill="hold"/>
                                        <p:tgtEl>
                                          <p:spTgt spid="68"/>
                                        </p:tgtEl>
                                        <p:attrNameLst>
                                          <p:attrName>ppt_x</p:attrName>
                                        </p:attrNameLst>
                                      </p:cBhvr>
                                      <p:tavLst>
                                        <p:tav tm="0">
                                          <p:val>
                                            <p:strVal val="#ppt_x"/>
                                          </p:val>
                                        </p:tav>
                                        <p:tav tm="100000">
                                          <p:val>
                                            <p:strVal val="#ppt_x"/>
                                          </p:val>
                                        </p:tav>
                                      </p:tavLst>
                                    </p:anim>
                                    <p:anim calcmode="lin" valueType="num">
                                      <p:cBhvr>
                                        <p:cTn id="181" dur="2000" fill="hold"/>
                                        <p:tgtEl>
                                          <p:spTgt spid="68"/>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1000"/>
                                  </p:stCondLst>
                                  <p:childTnLst>
                                    <p:set>
                                      <p:cBhvr>
                                        <p:cTn id="183" dur="1" fill="hold">
                                          <p:stCondLst>
                                            <p:cond delay="0"/>
                                          </p:stCondLst>
                                        </p:cTn>
                                        <p:tgtEl>
                                          <p:spTgt spid="69"/>
                                        </p:tgtEl>
                                        <p:attrNameLst>
                                          <p:attrName>style.visibility</p:attrName>
                                        </p:attrNameLst>
                                      </p:cBhvr>
                                      <p:to>
                                        <p:strVal val="visible"/>
                                      </p:to>
                                    </p:set>
                                    <p:animEffect transition="in" filter="fade">
                                      <p:cBhvr>
                                        <p:cTn id="184" dur="2000"/>
                                        <p:tgtEl>
                                          <p:spTgt spid="69"/>
                                        </p:tgtEl>
                                      </p:cBhvr>
                                    </p:animEffect>
                                    <p:anim calcmode="lin" valueType="num">
                                      <p:cBhvr>
                                        <p:cTn id="185" dur="2000" fill="hold"/>
                                        <p:tgtEl>
                                          <p:spTgt spid="69"/>
                                        </p:tgtEl>
                                        <p:attrNameLst>
                                          <p:attrName>ppt_x</p:attrName>
                                        </p:attrNameLst>
                                      </p:cBhvr>
                                      <p:tavLst>
                                        <p:tav tm="0">
                                          <p:val>
                                            <p:strVal val="#ppt_x"/>
                                          </p:val>
                                        </p:tav>
                                        <p:tav tm="100000">
                                          <p:val>
                                            <p:strVal val="#ppt_x"/>
                                          </p:val>
                                        </p:tav>
                                      </p:tavLst>
                                    </p:anim>
                                    <p:anim calcmode="lin" valueType="num">
                                      <p:cBhvr>
                                        <p:cTn id="186" dur="2000" fill="hold"/>
                                        <p:tgtEl>
                                          <p:spTgt spid="69"/>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1000"/>
                                  </p:stCondLst>
                                  <p:childTnLst>
                                    <p:set>
                                      <p:cBhvr>
                                        <p:cTn id="188" dur="1" fill="hold">
                                          <p:stCondLst>
                                            <p:cond delay="0"/>
                                          </p:stCondLst>
                                        </p:cTn>
                                        <p:tgtEl>
                                          <p:spTgt spid="73"/>
                                        </p:tgtEl>
                                        <p:attrNameLst>
                                          <p:attrName>style.visibility</p:attrName>
                                        </p:attrNameLst>
                                      </p:cBhvr>
                                      <p:to>
                                        <p:strVal val="visible"/>
                                      </p:to>
                                    </p:set>
                                    <p:animEffect transition="in" filter="fade">
                                      <p:cBhvr>
                                        <p:cTn id="189" dur="2000"/>
                                        <p:tgtEl>
                                          <p:spTgt spid="73"/>
                                        </p:tgtEl>
                                      </p:cBhvr>
                                    </p:animEffect>
                                    <p:anim calcmode="lin" valueType="num">
                                      <p:cBhvr>
                                        <p:cTn id="190" dur="2000" fill="hold"/>
                                        <p:tgtEl>
                                          <p:spTgt spid="73"/>
                                        </p:tgtEl>
                                        <p:attrNameLst>
                                          <p:attrName>ppt_x</p:attrName>
                                        </p:attrNameLst>
                                      </p:cBhvr>
                                      <p:tavLst>
                                        <p:tav tm="0">
                                          <p:val>
                                            <p:strVal val="#ppt_x"/>
                                          </p:val>
                                        </p:tav>
                                        <p:tav tm="100000">
                                          <p:val>
                                            <p:strVal val="#ppt_x"/>
                                          </p:val>
                                        </p:tav>
                                      </p:tavLst>
                                    </p:anim>
                                    <p:anim calcmode="lin" valueType="num">
                                      <p:cBhvr>
                                        <p:cTn id="191" dur="2000" fill="hold"/>
                                        <p:tgtEl>
                                          <p:spTgt spid="73"/>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1000"/>
                                  </p:stCondLst>
                                  <p:childTnLst>
                                    <p:set>
                                      <p:cBhvr>
                                        <p:cTn id="193" dur="1" fill="hold">
                                          <p:stCondLst>
                                            <p:cond delay="0"/>
                                          </p:stCondLst>
                                        </p:cTn>
                                        <p:tgtEl>
                                          <p:spTgt spid="74"/>
                                        </p:tgtEl>
                                        <p:attrNameLst>
                                          <p:attrName>style.visibility</p:attrName>
                                        </p:attrNameLst>
                                      </p:cBhvr>
                                      <p:to>
                                        <p:strVal val="visible"/>
                                      </p:to>
                                    </p:set>
                                    <p:animEffect transition="in" filter="fade">
                                      <p:cBhvr>
                                        <p:cTn id="194" dur="2000"/>
                                        <p:tgtEl>
                                          <p:spTgt spid="74"/>
                                        </p:tgtEl>
                                      </p:cBhvr>
                                    </p:animEffect>
                                    <p:anim calcmode="lin" valueType="num">
                                      <p:cBhvr>
                                        <p:cTn id="195" dur="2000" fill="hold"/>
                                        <p:tgtEl>
                                          <p:spTgt spid="74"/>
                                        </p:tgtEl>
                                        <p:attrNameLst>
                                          <p:attrName>ppt_x</p:attrName>
                                        </p:attrNameLst>
                                      </p:cBhvr>
                                      <p:tavLst>
                                        <p:tav tm="0">
                                          <p:val>
                                            <p:strVal val="#ppt_x"/>
                                          </p:val>
                                        </p:tav>
                                        <p:tav tm="100000">
                                          <p:val>
                                            <p:strVal val="#ppt_x"/>
                                          </p:val>
                                        </p:tav>
                                      </p:tavLst>
                                    </p:anim>
                                    <p:anim calcmode="lin" valueType="num">
                                      <p:cBhvr>
                                        <p:cTn id="196" dur="2000" fill="hold"/>
                                        <p:tgtEl>
                                          <p:spTgt spid="74"/>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1000"/>
                                  </p:stCondLst>
                                  <p:childTnLst>
                                    <p:set>
                                      <p:cBhvr>
                                        <p:cTn id="198" dur="1" fill="hold">
                                          <p:stCondLst>
                                            <p:cond delay="0"/>
                                          </p:stCondLst>
                                        </p:cTn>
                                        <p:tgtEl>
                                          <p:spTgt spid="147"/>
                                        </p:tgtEl>
                                        <p:attrNameLst>
                                          <p:attrName>style.visibility</p:attrName>
                                        </p:attrNameLst>
                                      </p:cBhvr>
                                      <p:to>
                                        <p:strVal val="visible"/>
                                      </p:to>
                                    </p:set>
                                    <p:animEffect transition="in" filter="fade">
                                      <p:cBhvr>
                                        <p:cTn id="199" dur="2000"/>
                                        <p:tgtEl>
                                          <p:spTgt spid="147"/>
                                        </p:tgtEl>
                                      </p:cBhvr>
                                    </p:animEffect>
                                    <p:anim calcmode="lin" valueType="num">
                                      <p:cBhvr>
                                        <p:cTn id="200" dur="2000" fill="hold"/>
                                        <p:tgtEl>
                                          <p:spTgt spid="147"/>
                                        </p:tgtEl>
                                        <p:attrNameLst>
                                          <p:attrName>ppt_x</p:attrName>
                                        </p:attrNameLst>
                                      </p:cBhvr>
                                      <p:tavLst>
                                        <p:tav tm="0">
                                          <p:val>
                                            <p:strVal val="#ppt_x"/>
                                          </p:val>
                                        </p:tav>
                                        <p:tav tm="100000">
                                          <p:val>
                                            <p:strVal val="#ppt_x"/>
                                          </p:val>
                                        </p:tav>
                                      </p:tavLst>
                                    </p:anim>
                                    <p:anim calcmode="lin" valueType="num">
                                      <p:cBhvr>
                                        <p:cTn id="201" dur="2000" fill="hold"/>
                                        <p:tgtEl>
                                          <p:spTgt spid="147"/>
                                        </p:tgtEl>
                                        <p:attrNameLst>
                                          <p:attrName>ppt_y</p:attrName>
                                        </p:attrNameLst>
                                      </p:cBhvr>
                                      <p:tavLst>
                                        <p:tav tm="0">
                                          <p:val>
                                            <p:strVal val="#ppt_y+.1"/>
                                          </p:val>
                                        </p:tav>
                                        <p:tav tm="100000">
                                          <p:val>
                                            <p:strVal val="#ppt_y"/>
                                          </p:val>
                                        </p:tav>
                                      </p:tavLst>
                                    </p:anim>
                                  </p:childTnLst>
                                </p:cTn>
                              </p:par>
                            </p:childTnLst>
                          </p:cTn>
                        </p:par>
                        <p:par>
                          <p:cTn id="202" fill="hold">
                            <p:stCondLst>
                              <p:cond delay="8000"/>
                            </p:stCondLst>
                            <p:childTnLst>
                              <p:par>
                                <p:cTn id="203" presetID="37" presetClass="path" presetSubtype="0" repeatCount="indefinite" accel="50000" decel="50000" fill="hold" grpId="1" nodeType="afterEffect">
                                  <p:stCondLst>
                                    <p:cond delay="1000"/>
                                  </p:stCondLst>
                                  <p:childTnLst>
                                    <p:animMotion origin="layout" path="M 2.457E-6 0.01551 L -0.0746 0.04399 C -0.09013 0.05028 -0.11361 0.05405 -0.13809 0.05405 C -0.1659 0.05405 -0.18821 0.05028 -0.20374 0.04399 L -0.27823 0.01551 " pathEditMode="relative" rAng="0" ptsTypes="AAAAA">
                                      <p:cBhvr>
                                        <p:cTn id="204" dur="2000" fill="hold"/>
                                        <p:tgtEl>
                                          <p:spTgt spid="147"/>
                                        </p:tgtEl>
                                        <p:attrNameLst>
                                          <p:attrName>ppt_x</p:attrName>
                                          <p:attrName>ppt_y</p:attrName>
                                        </p:attrNameLst>
                                      </p:cBhvr>
                                      <p:rCtr x="-13916" y="1927"/>
                                    </p:animMotion>
                                  </p:childTnLst>
                                </p:cTn>
                              </p:par>
                              <p:par>
                                <p:cTn id="205" presetID="37" presetClass="path" presetSubtype="0" repeatCount="indefinite" accel="50000" decel="50000" fill="hold" grpId="0" nodeType="withEffect">
                                  <p:stCondLst>
                                    <p:cond delay="1000"/>
                                  </p:stCondLst>
                                  <p:childTnLst>
                                    <p:animMotion origin="layout" path="M -1.15479E-6 -0.02702 L -0.02791 -0.04671 C -0.03371 -0.05132 -0.04246 -0.05362 -0.0516 -0.05362 C -0.06201 -0.05362 -0.07037 -0.05132 -0.07617 -0.04671 L -0.10388 -0.02702 " pathEditMode="relative" rAng="0" ptsTypes="AAAAA">
                                      <p:cBhvr>
                                        <p:cTn id="206" dur="2000" fill="hold"/>
                                        <p:tgtEl>
                                          <p:spTgt spid="152"/>
                                        </p:tgtEl>
                                        <p:attrNameLst>
                                          <p:attrName>ppt_x</p:attrName>
                                          <p:attrName>ppt_y</p:attrName>
                                        </p:attrNameLst>
                                      </p:cBhvr>
                                      <p:rCtr x="-5199" y="-1341"/>
                                    </p:animMotion>
                                  </p:childTnLst>
                                </p:cTn>
                              </p:par>
                              <p:par>
                                <p:cTn id="207" presetID="37" presetClass="path" presetSubtype="0" repeatCount="indefinite" accel="50000" decel="50000" fill="hold" grpId="0" nodeType="withEffect">
                                  <p:stCondLst>
                                    <p:cond delay="1000"/>
                                  </p:stCondLst>
                                  <p:childTnLst>
                                    <p:animMotion origin="layout" path="M -0.00236 -0.02702 L -0.02938 -0.04797 C -0.03498 -0.05278 -0.04344 -0.0553 -0.05228 -0.0553 C -0.06231 -0.0553 -0.07036 -0.05278 -0.07597 -0.04797 L -0.1028 -0.02702 " pathEditMode="relative" rAng="0" ptsTypes="AAAAA">
                                      <p:cBhvr>
                                        <p:cTn id="208" dur="2000" fill="hold"/>
                                        <p:tgtEl>
                                          <p:spTgt spid="153"/>
                                        </p:tgtEl>
                                        <p:attrNameLst>
                                          <p:attrName>ppt_x</p:attrName>
                                          <p:attrName>ppt_y</p:attrName>
                                        </p:attrNameLst>
                                      </p:cBhvr>
                                      <p:rCtr x="-5022" y="-1424"/>
                                    </p:animMotion>
                                  </p:childTnLst>
                                </p:cTn>
                              </p:par>
                              <p:par>
                                <p:cTn id="209" presetID="37" presetClass="path" presetSubtype="0" repeatCount="indefinite" accel="50000" decel="50000" fill="hold" grpId="0" nodeType="withEffect">
                                  <p:stCondLst>
                                    <p:cond delay="1000"/>
                                  </p:stCondLst>
                                  <p:childTnLst>
                                    <p:animMotion origin="layout" path="M -0.00157 -0.02702 L -0.0286 -0.04797 C -0.0342 -0.05278 -0.04265 -0.0553 -0.0515 -0.0553 C -0.06152 -0.0553 -0.06958 -0.05278 -0.07518 -0.04797 L -0.10201 -0.02702 " pathEditMode="relative" rAng="0" ptsTypes="AAAAA">
                                      <p:cBhvr>
                                        <p:cTn id="210" dur="2000" fill="hold"/>
                                        <p:tgtEl>
                                          <p:spTgt spid="154"/>
                                        </p:tgtEl>
                                        <p:attrNameLst>
                                          <p:attrName>ppt_x</p:attrName>
                                          <p:attrName>ppt_y</p:attrName>
                                        </p:attrNameLst>
                                      </p:cBhvr>
                                      <p:rCtr x="-5022" y="-1424"/>
                                    </p:animMotion>
                                  </p:childTnLst>
                                </p:cTn>
                              </p:par>
                              <p:par>
                                <p:cTn id="211" presetID="37" presetClass="path" presetSubtype="0" repeatCount="indefinite" accel="50000" decel="50000" fill="hold" grpId="0" nodeType="withEffect">
                                  <p:stCondLst>
                                    <p:cond delay="1000"/>
                                  </p:stCondLst>
                                  <p:childTnLst>
                                    <p:animMotion origin="layout" path="M 3.02211E-6 -0.02702 L -0.02791 -0.04671 C -0.03371 -0.05132 -0.04246 -0.05362 -0.0516 -0.05362 C -0.06202 -0.05362 -0.07037 -0.05132 -0.07617 -0.04671 L -0.10389 -0.02702 " pathEditMode="relative" rAng="0" ptsTypes="AAAAA">
                                      <p:cBhvr>
                                        <p:cTn id="212" dur="2000" fill="hold"/>
                                        <p:tgtEl>
                                          <p:spTgt spid="155"/>
                                        </p:tgtEl>
                                        <p:attrNameLst>
                                          <p:attrName>ppt_x</p:attrName>
                                          <p:attrName>ppt_y</p:attrName>
                                        </p:attrNameLst>
                                      </p:cBhvr>
                                      <p:rCtr x="-5199" y="-1341"/>
                                    </p:animMotion>
                                  </p:childTnLst>
                                </p:cTn>
                              </p:par>
                            </p:childTnLst>
                          </p:cTn>
                        </p:par>
                        <p:par>
                          <p:cTn id="213" fill="hold">
                            <p:stCondLst>
                              <p:cond delay="11000"/>
                            </p:stCondLst>
                            <p:childTnLst>
                              <p:par>
                                <p:cTn id="214" presetID="53" presetClass="entr" presetSubtype="16" repeatCount="indefinite" fill="hold" nodeType="afterEffect">
                                  <p:stCondLst>
                                    <p:cond delay="0"/>
                                  </p:stCondLst>
                                  <p:childTnLst>
                                    <p:set>
                                      <p:cBhvr>
                                        <p:cTn id="215" dur="1" fill="hold">
                                          <p:stCondLst>
                                            <p:cond delay="0"/>
                                          </p:stCondLst>
                                        </p:cTn>
                                        <p:tgtEl>
                                          <p:spTgt spid="156"/>
                                        </p:tgtEl>
                                        <p:attrNameLst>
                                          <p:attrName>style.visibility</p:attrName>
                                        </p:attrNameLst>
                                      </p:cBhvr>
                                      <p:to>
                                        <p:strVal val="visible"/>
                                      </p:to>
                                    </p:set>
                                    <p:anim calcmode="lin" valueType="num">
                                      <p:cBhvr>
                                        <p:cTn id="216" dur="2000" fill="hold"/>
                                        <p:tgtEl>
                                          <p:spTgt spid="156"/>
                                        </p:tgtEl>
                                        <p:attrNameLst>
                                          <p:attrName>ppt_w</p:attrName>
                                        </p:attrNameLst>
                                      </p:cBhvr>
                                      <p:tavLst>
                                        <p:tav tm="0">
                                          <p:val>
                                            <p:fltVal val="0"/>
                                          </p:val>
                                        </p:tav>
                                        <p:tav tm="100000">
                                          <p:val>
                                            <p:strVal val="#ppt_w"/>
                                          </p:val>
                                        </p:tav>
                                      </p:tavLst>
                                    </p:anim>
                                    <p:anim calcmode="lin" valueType="num">
                                      <p:cBhvr>
                                        <p:cTn id="217" dur="2000" fill="hold"/>
                                        <p:tgtEl>
                                          <p:spTgt spid="156"/>
                                        </p:tgtEl>
                                        <p:attrNameLst>
                                          <p:attrName>ppt_h</p:attrName>
                                        </p:attrNameLst>
                                      </p:cBhvr>
                                      <p:tavLst>
                                        <p:tav tm="0">
                                          <p:val>
                                            <p:fltVal val="0"/>
                                          </p:val>
                                        </p:tav>
                                        <p:tav tm="100000">
                                          <p:val>
                                            <p:strVal val="#ppt_h"/>
                                          </p:val>
                                        </p:tav>
                                      </p:tavLst>
                                    </p:anim>
                                    <p:animEffect transition="in" filter="fade">
                                      <p:cBhvr>
                                        <p:cTn id="218" dur="2000"/>
                                        <p:tgtEl>
                                          <p:spTgt spid="156"/>
                                        </p:tgtEl>
                                      </p:cBhvr>
                                    </p:animEffect>
                                  </p:childTnLst>
                                </p:cTn>
                              </p:par>
                              <p:par>
                                <p:cTn id="219" presetID="53" presetClass="entr" presetSubtype="16" repeatCount="indefinite" fill="hold" nodeType="withEffect">
                                  <p:stCondLst>
                                    <p:cond delay="0"/>
                                  </p:stCondLst>
                                  <p:childTnLst>
                                    <p:set>
                                      <p:cBhvr>
                                        <p:cTn id="220" dur="1" fill="hold">
                                          <p:stCondLst>
                                            <p:cond delay="0"/>
                                          </p:stCondLst>
                                        </p:cTn>
                                        <p:tgtEl>
                                          <p:spTgt spid="93"/>
                                        </p:tgtEl>
                                        <p:attrNameLst>
                                          <p:attrName>style.visibility</p:attrName>
                                        </p:attrNameLst>
                                      </p:cBhvr>
                                      <p:to>
                                        <p:strVal val="visible"/>
                                      </p:to>
                                    </p:set>
                                    <p:anim calcmode="lin" valueType="num">
                                      <p:cBhvr>
                                        <p:cTn id="221" dur="2000" fill="hold"/>
                                        <p:tgtEl>
                                          <p:spTgt spid="93"/>
                                        </p:tgtEl>
                                        <p:attrNameLst>
                                          <p:attrName>ppt_w</p:attrName>
                                        </p:attrNameLst>
                                      </p:cBhvr>
                                      <p:tavLst>
                                        <p:tav tm="0">
                                          <p:val>
                                            <p:fltVal val="0"/>
                                          </p:val>
                                        </p:tav>
                                        <p:tav tm="100000">
                                          <p:val>
                                            <p:strVal val="#ppt_w"/>
                                          </p:val>
                                        </p:tav>
                                      </p:tavLst>
                                    </p:anim>
                                    <p:anim calcmode="lin" valueType="num">
                                      <p:cBhvr>
                                        <p:cTn id="222" dur="2000" fill="hold"/>
                                        <p:tgtEl>
                                          <p:spTgt spid="93"/>
                                        </p:tgtEl>
                                        <p:attrNameLst>
                                          <p:attrName>ppt_h</p:attrName>
                                        </p:attrNameLst>
                                      </p:cBhvr>
                                      <p:tavLst>
                                        <p:tav tm="0">
                                          <p:val>
                                            <p:fltVal val="0"/>
                                          </p:val>
                                        </p:tav>
                                        <p:tav tm="100000">
                                          <p:val>
                                            <p:strVal val="#ppt_h"/>
                                          </p:val>
                                        </p:tav>
                                      </p:tavLst>
                                    </p:anim>
                                    <p:animEffect transition="in" filter="fade">
                                      <p:cBhvr>
                                        <p:cTn id="223" dur="2000"/>
                                        <p:tgtEl>
                                          <p:spTgt spid="93"/>
                                        </p:tgtEl>
                                      </p:cBhvr>
                                    </p:animEffect>
                                  </p:childTnLst>
                                </p:cTn>
                              </p:par>
                            </p:childTnLst>
                          </p:cTn>
                        </p:par>
                        <p:par>
                          <p:cTn id="224" fill="hold">
                            <p:stCondLst>
                              <p:cond delay="13000"/>
                            </p:stCondLst>
                            <p:childTnLst>
                              <p:par>
                                <p:cTn id="225" presetID="14" presetClass="entr" presetSubtype="10" fill="hold" nodeType="afterEffect">
                                  <p:stCondLst>
                                    <p:cond delay="1500"/>
                                  </p:stCondLst>
                                  <p:childTnLst>
                                    <p:set>
                                      <p:cBhvr>
                                        <p:cTn id="226" dur="1" fill="hold">
                                          <p:stCondLst>
                                            <p:cond delay="0"/>
                                          </p:stCondLst>
                                        </p:cTn>
                                        <p:tgtEl>
                                          <p:spTgt spid="158"/>
                                        </p:tgtEl>
                                        <p:attrNameLst>
                                          <p:attrName>style.visibility</p:attrName>
                                        </p:attrNameLst>
                                      </p:cBhvr>
                                      <p:to>
                                        <p:strVal val="visible"/>
                                      </p:to>
                                    </p:set>
                                    <p:animEffect transition="in" filter="randombar(horizontal)">
                                      <p:cBhvr>
                                        <p:cTn id="227" dur="2000"/>
                                        <p:tgtEl>
                                          <p:spTgt spid="158"/>
                                        </p:tgtEl>
                                      </p:cBhvr>
                                    </p:animEffect>
                                  </p:childTnLst>
                                </p:cTn>
                              </p:par>
                              <p:par>
                                <p:cTn id="228" presetID="14" presetClass="entr" presetSubtype="10" fill="hold" grpId="0" nodeType="withEffect">
                                  <p:stCondLst>
                                    <p:cond delay="1000"/>
                                  </p:stCondLst>
                                  <p:childTnLst>
                                    <p:set>
                                      <p:cBhvr>
                                        <p:cTn id="229" dur="1" fill="hold">
                                          <p:stCondLst>
                                            <p:cond delay="0"/>
                                          </p:stCondLst>
                                        </p:cTn>
                                        <p:tgtEl>
                                          <p:spTgt spid="159"/>
                                        </p:tgtEl>
                                        <p:attrNameLst>
                                          <p:attrName>style.visibility</p:attrName>
                                        </p:attrNameLst>
                                      </p:cBhvr>
                                      <p:to>
                                        <p:strVal val="visible"/>
                                      </p:to>
                                    </p:set>
                                    <p:animEffect transition="in" filter="randombar(horizontal)">
                                      <p:cBhvr>
                                        <p:cTn id="230"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animBg="1"/>
      <p:bldP spid="48" grpId="0" animBg="1"/>
      <p:bldP spid="61" grpId="0" animBg="1"/>
      <p:bldP spid="62" grpId="0" animBg="1"/>
      <p:bldP spid="63" grpId="0" animBg="1"/>
      <p:bldP spid="64" grpId="0" animBg="1"/>
      <p:bldP spid="65" grpId="0" animBg="1"/>
      <p:bldP spid="66" grpId="0" animBg="1"/>
      <p:bldP spid="67" grpId="0" animBg="1"/>
      <p:bldP spid="68" grpId="0" animBg="1"/>
      <p:bldP spid="69" grpId="0" animBg="1"/>
      <p:bldP spid="73" grpId="0" animBg="1"/>
      <p:bldP spid="74" grpId="0" animBg="1"/>
      <p:bldP spid="81" grpId="0" animBg="1"/>
      <p:bldP spid="82" grpId="0" animBg="1"/>
      <p:bldP spid="83" grpId="0" animBg="1"/>
      <p:bldP spid="84" grpId="0" animBg="1"/>
      <p:bldP spid="85" grpId="0" animBg="1"/>
      <p:bldP spid="86" grpId="0" animBg="1"/>
      <p:bldP spid="87" grpId="0" animBg="1"/>
      <p:bldP spid="88" grpId="0" animBg="1"/>
      <p:bldP spid="97" grpId="0" animBg="1"/>
      <p:bldP spid="98" grpId="0" animBg="1"/>
      <p:bldP spid="103" grpId="0" animBg="1"/>
      <p:bldP spid="104" grpId="0" animBg="1"/>
      <p:bldP spid="105" grpId="0" animBg="1"/>
      <p:bldP spid="106" grpId="0" animBg="1"/>
      <p:bldP spid="109" grpId="0" animBg="1"/>
      <p:bldP spid="147" grpId="0" animBg="1"/>
      <p:bldP spid="147" grpId="1" animBg="1"/>
      <p:bldP spid="152" grpId="0" animBg="1"/>
      <p:bldP spid="153" grpId="0" animBg="1"/>
      <p:bldP spid="154" grpId="0" animBg="1"/>
      <p:bldP spid="155" grpId="0" animBg="1"/>
      <p:bldP spid="1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F917FD-7992-E244-808B-EB7553001837}"/>
              </a:ext>
            </a:extLst>
          </p:cNvPr>
          <p:cNvSpPr txBox="1"/>
          <p:nvPr/>
        </p:nvSpPr>
        <p:spPr>
          <a:xfrm>
            <a:off x="1553227" y="1741118"/>
            <a:ext cx="7885941" cy="2805063"/>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a:solidFill>
                  <a:srgbClr val="0070C0"/>
                </a:solidFill>
              </a:rPr>
              <a:t>Motivation: blockchain light node</a:t>
            </a:r>
          </a:p>
          <a:p>
            <a:pPr marL="342900" indent="-342900">
              <a:lnSpc>
                <a:spcPct val="150000"/>
              </a:lnSpc>
              <a:buFont typeface="Wingdings" pitchFamily="2" charset="2"/>
              <a:buChar char="Ø"/>
            </a:pPr>
            <a:r>
              <a:rPr lang="en-US" sz="2400" dirty="0">
                <a:solidFill>
                  <a:srgbClr val="0070C0"/>
                </a:solidFill>
              </a:rPr>
              <a:t>The data availability problem: definition and assumptions</a:t>
            </a:r>
          </a:p>
          <a:p>
            <a:pPr marL="342900" indent="-342900">
              <a:lnSpc>
                <a:spcPct val="150000"/>
              </a:lnSpc>
              <a:buFont typeface="Wingdings" pitchFamily="2" charset="2"/>
              <a:buChar char="Ø"/>
            </a:pPr>
            <a:r>
              <a:rPr lang="en-US" sz="2400" dirty="0">
                <a:solidFill>
                  <a:srgbClr val="0070C0"/>
                </a:solidFill>
              </a:rPr>
              <a:t>How could erasure coding help?</a:t>
            </a:r>
          </a:p>
          <a:p>
            <a:pPr marL="342900" indent="-342900">
              <a:lnSpc>
                <a:spcPct val="150000"/>
              </a:lnSpc>
              <a:buFont typeface="Wingdings" pitchFamily="2" charset="2"/>
              <a:buChar char="Ø"/>
            </a:pPr>
            <a:r>
              <a:rPr lang="en-US" sz="2400" dirty="0">
                <a:solidFill>
                  <a:srgbClr val="0070C0"/>
                </a:solidFill>
              </a:rPr>
              <a:t>Our solution</a:t>
            </a:r>
          </a:p>
          <a:p>
            <a:pPr marL="342900" indent="-342900">
              <a:lnSpc>
                <a:spcPct val="150000"/>
              </a:lnSpc>
              <a:buFont typeface="Wingdings" pitchFamily="2" charset="2"/>
              <a:buChar char="Ø"/>
            </a:pPr>
            <a:r>
              <a:rPr lang="en-US" sz="2400" b="1" dirty="0">
                <a:solidFill>
                  <a:srgbClr val="0070C0"/>
                </a:solidFill>
              </a:rPr>
              <a:t>Performance</a:t>
            </a:r>
          </a:p>
        </p:txBody>
      </p:sp>
    </p:spTree>
    <p:extLst>
      <p:ext uri="{BB962C8B-B14F-4D97-AF65-F5344CB8AC3E}">
        <p14:creationId xmlns:p14="http://schemas.microsoft.com/office/powerpoint/2010/main" val="2387219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8A62C6-0C58-A34C-8E49-1AA648D29906}"/>
              </a:ext>
            </a:extLst>
          </p:cNvPr>
          <p:cNvSpPr txBox="1"/>
          <p:nvPr/>
        </p:nvSpPr>
        <p:spPr>
          <a:xfrm>
            <a:off x="511532" y="545468"/>
            <a:ext cx="1826141" cy="589072"/>
          </a:xfrm>
          <a:prstGeom prst="rect">
            <a:avLst/>
          </a:prstGeom>
          <a:noFill/>
        </p:spPr>
        <p:txBody>
          <a:bodyPr wrap="none" rtlCol="0">
            <a:spAutoFit/>
          </a:bodyPr>
          <a:lstStyle/>
          <a:p>
            <a:pPr>
              <a:lnSpc>
                <a:spcPct val="150000"/>
              </a:lnSpc>
            </a:pPr>
            <a:r>
              <a:rPr lang="en-AU" sz="2400" b="1" dirty="0">
                <a:solidFill>
                  <a:srgbClr val="0070C0"/>
                </a:solidFill>
              </a:rPr>
              <a:t>Performance</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C200DA4-64E2-EA41-92FC-49338F169E0F}"/>
                  </a:ext>
                </a:extLst>
              </p:cNvPr>
              <p:cNvGraphicFramePr>
                <a:graphicFrameLocks noGrp="1"/>
              </p:cNvGraphicFramePr>
              <p:nvPr>
                <p:extLst>
                  <p:ext uri="{D42A27DB-BD31-4B8C-83A1-F6EECF244321}">
                    <p14:modId xmlns:p14="http://schemas.microsoft.com/office/powerpoint/2010/main" val="3527159756"/>
                  </p:ext>
                </p:extLst>
              </p:nvPr>
            </p:nvGraphicFramePr>
            <p:xfrm>
              <a:off x="2245075" y="1371966"/>
              <a:ext cx="6984678" cy="1712405"/>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851700">
                      <a:extLst>
                        <a:ext uri="{9D8B030D-6E8A-4147-A177-3AD203B41FA5}">
                          <a16:colId xmlns:a16="http://schemas.microsoft.com/office/drawing/2014/main" val="3568057224"/>
                        </a:ext>
                      </a:extLst>
                    </a:gridCol>
                    <a:gridCol w="1691622">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37084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latin typeface="+mn-lt"/>
                            </a:rPr>
                            <a:t>O(</a:t>
                          </a:r>
                          <a14:m>
                            <m:oMath xmlns:m="http://schemas.openxmlformats.org/officeDocument/2006/math">
                              <m:r>
                                <a:rPr lang="en-AU" b="1" i="1" smtClean="0">
                                  <a:solidFill>
                                    <a:srgbClr val="FF0000"/>
                                  </a:solidFill>
                                  <a:latin typeface="Cambria Math" panose="02040503050406030204" pitchFamily="18" charset="0"/>
                                </a:rPr>
                                <m:t>𝑲</m:t>
                              </m:r>
                            </m:oMath>
                          </a14:m>
                          <a:r>
                            <a:rPr lang="en-US" b="1" i="1" dirty="0">
                              <a:solidFill>
                                <a:srgbClr val="FF0000"/>
                              </a:solidFill>
                            </a:rPr>
                            <a: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
                                <a:rPr lang="en-AU" b="1" i="1" smtClean="0">
                                  <a:solidFill>
                                    <a:schemeClr val="accent4">
                                      <a:lumMod val="75000"/>
                                    </a:schemeClr>
                                  </a:solidFill>
                                  <a:latin typeface="Cambria Math" panose="02040503050406030204" pitchFamily="18" charset="0"/>
                                </a:rPr>
                                <m:t>𝑲</m:t>
                              </m:r>
                              <m:r>
                                <a:rPr lang="en-AU" b="1" i="1" baseline="30000" smtClean="0">
                                  <a:solidFill>
                                    <a:schemeClr val="accent4">
                                      <a:lumMod val="75000"/>
                                    </a:schemeClr>
                                  </a:solidFill>
                                  <a:latin typeface="Cambria Math" panose="02040503050406030204" pitchFamily="18" charset="0"/>
                                </a:rPr>
                                <m:t>𝟐</m:t>
                              </m:r>
                            </m:oMath>
                          </a14:m>
                          <a:r>
                            <a:rPr lang="en-US" b="1" i="1" dirty="0">
                              <a:solidFill>
                                <a:schemeClr val="accent4">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2506023447"/>
                      </a:ext>
                    </a:extLst>
                  </a:tr>
                  <a:tr h="370840">
                    <a:tc>
                      <a:txBody>
                        <a:bodyPr/>
                        <a:lstStyle/>
                        <a:p>
                          <a:pPr algn="ctr"/>
                          <a:r>
                            <a:rPr lang="en-US" dirty="0"/>
                            <a:t>2D-RS</a:t>
                          </a:r>
                        </a:p>
                      </a:txBody>
                      <a:tcPr>
                        <a:solidFill>
                          <a:schemeClr val="accent1">
                            <a:lumMod val="20000"/>
                            <a:lumOff val="80000"/>
                          </a:schemeClr>
                        </a:solidFill>
                      </a:tcPr>
                    </a:tc>
                    <a:tc>
                      <a:txBody>
                        <a:bodyPr/>
                        <a:lstStyle/>
                        <a:p>
                          <a:pPr algn="ctr"/>
                          <a:r>
                            <a:rPr lang="en-US" b="1" i="0" dirty="0">
                              <a:solidFill>
                                <a:schemeClr val="accent4">
                                  <a:lumMod val="75000"/>
                                </a:schemeClr>
                              </a:solidFill>
                              <a:latin typeface="+mn-lt"/>
                            </a:rPr>
                            <a:t>4</a:t>
                          </a:r>
                          <a14:m>
                            <m:oMath xmlns:m="http://schemas.openxmlformats.org/officeDocument/2006/math">
                              <m:rad>
                                <m:radPr>
                                  <m:degHide m:val="on"/>
                                  <m:ctrlPr>
                                    <a:rPr lang="en-US" b="1" i="1" smtClean="0">
                                      <a:solidFill>
                                        <a:schemeClr val="accent4">
                                          <a:lumMod val="75000"/>
                                        </a:schemeClr>
                                      </a:solidFill>
                                      <a:latin typeface="Cambria Math" panose="02040503050406030204" pitchFamily="18" charset="0"/>
                                    </a:rPr>
                                  </m:ctrlPr>
                                </m:radPr>
                                <m:deg/>
                                <m:e>
                                  <m:r>
                                    <a:rPr lang="en-AU" b="1" i="1" smtClean="0">
                                      <a:solidFill>
                                        <a:schemeClr val="accent4">
                                          <a:lumMod val="75000"/>
                                        </a:schemeClr>
                                      </a:solidFill>
                                      <a:latin typeface="Cambria Math" panose="02040503050406030204" pitchFamily="18" charset="0"/>
                                    </a:rPr>
                                    <m:t>𝑲</m:t>
                                  </m:r>
                                </m:e>
                              </m:rad>
                            </m:oMath>
                          </a14:m>
                          <a:endParaRPr lang="en-US" b="1" dirty="0">
                            <a:solidFill>
                              <a:schemeClr val="accent4">
                                <a:lumMod val="75000"/>
                              </a:schemeClr>
                            </a:solidFill>
                          </a:endParaRP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ad>
                                <m:radPr>
                                  <m:degHide m:val="on"/>
                                  <m:ctrlPr>
                                    <a:rPr lang="en-US" b="1" i="1" smtClean="0">
                                      <a:solidFill>
                                        <a:schemeClr val="accent4">
                                          <a:lumMod val="75000"/>
                                        </a:schemeClr>
                                      </a:solidFill>
                                      <a:latin typeface="Cambria Math" panose="02040503050406030204" pitchFamily="18" charset="0"/>
                                    </a:rPr>
                                  </m:ctrlPr>
                                </m:radPr>
                                <m:deg/>
                                <m:e>
                                  <m:r>
                                    <a:rPr lang="en-AU" b="1" i="1" smtClean="0">
                                      <a:solidFill>
                                        <a:schemeClr val="accent4">
                                          <a:lumMod val="75000"/>
                                        </a:schemeClr>
                                      </a:solidFill>
                                      <a:latin typeface="Cambria Math" panose="02040503050406030204" pitchFamily="18" charset="0"/>
                                    </a:rPr>
                                    <m:t>𝑲</m:t>
                                  </m:r>
                                </m:e>
                              </m:rad>
                            </m:oMath>
                          </a14:m>
                          <a:r>
                            <a:rPr lang="en-US" b="1" i="1" dirty="0">
                              <a:solidFill>
                                <a:schemeClr val="accent4">
                                  <a:lumMod val="75000"/>
                                </a:schemeClr>
                              </a:solidFill>
                            </a:rPr>
                            <a: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chemeClr val="accent4">
                                  <a:lumMod val="75000"/>
                                </a:schemeClr>
                              </a:solidFill>
                              <a:latin typeface="+mn-lt"/>
                            </a:rPr>
                            <a:t>O(</a:t>
                          </a:r>
                          <a14:m>
                            <m:oMath xmlns:m="http://schemas.openxmlformats.org/officeDocument/2006/math">
                              <m:r>
                                <a:rPr lang="en-AU" b="1" i="1" smtClean="0">
                                  <a:solidFill>
                                    <a:schemeClr val="accent4">
                                      <a:lumMod val="75000"/>
                                    </a:schemeClr>
                                  </a:solidFill>
                                  <a:latin typeface="Cambria Math" panose="02040503050406030204" pitchFamily="18" charset="0"/>
                                </a:rPr>
                                <m:t>𝑲</m:t>
                              </m:r>
                              <m:r>
                                <a:rPr lang="en-AU" b="1" i="1" baseline="30000" smtClean="0">
                                  <a:solidFill>
                                    <a:schemeClr val="accent4">
                                      <a:lumMod val="75000"/>
                                    </a:schemeClr>
                                  </a:solidFill>
                                  <a:latin typeface="Cambria Math" panose="02040503050406030204" pitchFamily="18" charset="0"/>
                                </a:rPr>
                                <m:t>𝟏</m:t>
                              </m:r>
                              <m:r>
                                <a:rPr lang="en-AU" b="1" i="1" baseline="30000" smtClean="0">
                                  <a:solidFill>
                                    <a:schemeClr val="accent4">
                                      <a:lumMod val="75000"/>
                                    </a:schemeClr>
                                  </a:solidFill>
                                  <a:latin typeface="Cambria Math" panose="02040503050406030204" pitchFamily="18" charset="0"/>
                                </a:rPr>
                                <m:t>.</m:t>
                              </m:r>
                              <m:r>
                                <a:rPr lang="en-AU" b="1" i="1" baseline="30000" smtClean="0">
                                  <a:solidFill>
                                    <a:schemeClr val="accent4">
                                      <a:lumMod val="75000"/>
                                    </a:schemeClr>
                                  </a:solidFill>
                                  <a:latin typeface="Cambria Math" panose="02040503050406030204" pitchFamily="18" charset="0"/>
                                </a:rPr>
                                <m:t>𝟓</m:t>
                              </m:r>
                            </m:oMath>
                          </a14:m>
                          <a:r>
                            <a:rPr lang="en-US" b="1" i="1" dirty="0">
                              <a:solidFill>
                                <a:schemeClr val="accent4">
                                  <a:lumMod val="75000"/>
                                </a:schemeClr>
                              </a:solidFill>
                            </a:rPr>
                            <a:t>)</a:t>
                          </a:r>
                        </a:p>
                      </a:txBody>
                      <a:tcPr>
                        <a:solidFill>
                          <a:schemeClr val="accent1">
                            <a:lumMod val="20000"/>
                            <a:lumOff val="80000"/>
                          </a:schemeClr>
                        </a:solidFill>
                      </a:tcPr>
                    </a:tc>
                    <a:extLst>
                      <a:ext uri="{0D108BD9-81ED-4DB2-BD59-A6C34878D82A}">
                        <a16:rowId xmlns:a16="http://schemas.microsoft.com/office/drawing/2014/main" val="1515659677"/>
                      </a:ext>
                    </a:extLst>
                  </a:tr>
                  <a:tr h="370840">
                    <a:tc>
                      <a:txBody>
                        <a:bodyPr/>
                        <a:lstStyle/>
                        <a:p>
                          <a:pPr algn="ctr"/>
                          <a:r>
                            <a:rPr lang="en-US" dirty="0">
                              <a:solidFill>
                                <a:schemeClr val="tx1"/>
                              </a:solidFill>
                            </a:rPr>
                            <a:t>CMT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6</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O(K)</a:t>
                          </a:r>
                        </a:p>
                      </a:txBody>
                      <a:tcPr>
                        <a:solidFill>
                          <a:schemeClr val="accent1">
                            <a:lumMod val="20000"/>
                            <a:lumOff val="80000"/>
                          </a:schemeClr>
                        </a:solidFill>
                      </a:tcPr>
                    </a:tc>
                    <a:extLst>
                      <a:ext uri="{0D108BD9-81ED-4DB2-BD59-A6C34878D82A}">
                        <a16:rowId xmlns:a16="http://schemas.microsoft.com/office/drawing/2014/main" val="2798189603"/>
                      </a:ext>
                    </a:extLst>
                  </a:tr>
                </a:tbl>
              </a:graphicData>
            </a:graphic>
          </p:graphicFrame>
        </mc:Choice>
        <mc:Fallback xmlns="">
          <p:graphicFrame>
            <p:nvGraphicFramePr>
              <p:cNvPr id="6" name="Table 5">
                <a:extLst>
                  <a:ext uri="{FF2B5EF4-FFF2-40B4-BE49-F238E27FC236}">
                    <a16:creationId xmlns:a16="http://schemas.microsoft.com/office/drawing/2014/main" id="{1C200DA4-64E2-EA41-92FC-49338F169E0F}"/>
                  </a:ext>
                </a:extLst>
              </p:cNvPr>
              <p:cNvGraphicFramePr>
                <a:graphicFrameLocks noGrp="1"/>
              </p:cNvGraphicFramePr>
              <p:nvPr>
                <p:extLst>
                  <p:ext uri="{D42A27DB-BD31-4B8C-83A1-F6EECF244321}">
                    <p14:modId xmlns:p14="http://schemas.microsoft.com/office/powerpoint/2010/main" val="3527159756"/>
                  </p:ext>
                </p:extLst>
              </p:nvPr>
            </p:nvGraphicFramePr>
            <p:xfrm>
              <a:off x="2245075" y="1371966"/>
              <a:ext cx="6984678" cy="1712405"/>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851700">
                      <a:extLst>
                        <a:ext uri="{9D8B030D-6E8A-4147-A177-3AD203B41FA5}">
                          <a16:colId xmlns:a16="http://schemas.microsoft.com/office/drawing/2014/main" val="3568057224"/>
                        </a:ext>
                      </a:extLst>
                    </a:gridCol>
                    <a:gridCol w="1691622">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57912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txBody>
                      <a:tcPr>
                        <a:solidFill>
                          <a:srgbClr val="00B0F0"/>
                        </a:solidFill>
                      </a:tcPr>
                    </a:tc>
                    <a:tc>
                      <a:txBody>
                        <a:bodyPr/>
                        <a:lstStyle/>
                        <a:p>
                          <a:pPr algn="ctr"/>
                          <a:r>
                            <a:rPr lang="en-US" sz="1600" dirty="0"/>
                            <a:t>Incorrect-coding</a:t>
                          </a:r>
                        </a:p>
                        <a:p>
                          <a:pPr algn="ctr"/>
                          <a:r>
                            <a:rPr lang="en-US" sz="1600" dirty="0"/>
                            <a:t>proof size</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endParaRPr lang="en-US"/>
                        </a:p>
                      </a:txBody>
                      <a:tcPr>
                        <a:blipFill>
                          <a:blip r:embed="rId2"/>
                          <a:stretch>
                            <a:fillRect l="-228159" t="-160656" r="-87726" b="-229508"/>
                          </a:stretch>
                        </a:blipFill>
                      </a:tcPr>
                    </a:tc>
                    <a:tc>
                      <a:txBody>
                        <a:bodyPr/>
                        <a:lstStyle/>
                        <a:p>
                          <a:endParaRPr lang="en-US"/>
                        </a:p>
                      </a:txBody>
                      <a:tcPr>
                        <a:blipFill>
                          <a:blip r:embed="rId2"/>
                          <a:stretch>
                            <a:fillRect l="-380335" t="-160656" r="-1674" b="-229508"/>
                          </a:stretch>
                        </a:blipFill>
                      </a:tcPr>
                    </a:tc>
                    <a:extLst>
                      <a:ext uri="{0D108BD9-81ED-4DB2-BD59-A6C34878D82A}">
                        <a16:rowId xmlns:a16="http://schemas.microsoft.com/office/drawing/2014/main" val="2506023447"/>
                      </a:ext>
                    </a:extLst>
                  </a:tr>
                  <a:tr h="391605">
                    <a:tc>
                      <a:txBody>
                        <a:bodyPr/>
                        <a:lstStyle/>
                        <a:p>
                          <a:pPr algn="ctr"/>
                          <a:r>
                            <a:rPr lang="en-US" dirty="0"/>
                            <a:t>2D-RS</a:t>
                          </a:r>
                        </a:p>
                      </a:txBody>
                      <a:tcPr>
                        <a:solidFill>
                          <a:schemeClr val="accent1">
                            <a:lumMod val="20000"/>
                            <a:lumOff val="80000"/>
                          </a:schemeClr>
                        </a:solidFill>
                      </a:tcPr>
                    </a:tc>
                    <a:tc>
                      <a:txBody>
                        <a:bodyPr/>
                        <a:lstStyle/>
                        <a:p>
                          <a:endParaRPr lang="en-US"/>
                        </a:p>
                      </a:txBody>
                      <a:tcPr>
                        <a:blipFill>
                          <a:blip r:embed="rId2"/>
                          <a:stretch>
                            <a:fillRect l="-59223" t="-248438" r="-400000" b="-118750"/>
                          </a:stretch>
                        </a:blip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endParaRPr lang="en-US"/>
                        </a:p>
                      </a:txBody>
                      <a:tcPr>
                        <a:blipFill>
                          <a:blip r:embed="rId2"/>
                          <a:stretch>
                            <a:fillRect l="-228159" t="-248438" r="-87726" b="-118750"/>
                          </a:stretch>
                        </a:blipFill>
                      </a:tcPr>
                    </a:tc>
                    <a:tc>
                      <a:txBody>
                        <a:bodyPr/>
                        <a:lstStyle/>
                        <a:p>
                          <a:endParaRPr lang="en-US"/>
                        </a:p>
                      </a:txBody>
                      <a:tcPr>
                        <a:blipFill>
                          <a:blip r:embed="rId2"/>
                          <a:stretch>
                            <a:fillRect l="-380335" t="-248438" r="-1674" b="-118750"/>
                          </a:stretch>
                        </a:blipFill>
                      </a:tcPr>
                    </a:tc>
                    <a:extLst>
                      <a:ext uri="{0D108BD9-81ED-4DB2-BD59-A6C34878D82A}">
                        <a16:rowId xmlns:a16="http://schemas.microsoft.com/office/drawing/2014/main" val="1515659677"/>
                      </a:ext>
                    </a:extLst>
                  </a:tr>
                  <a:tr h="370840">
                    <a:tc>
                      <a:txBody>
                        <a:bodyPr/>
                        <a:lstStyle/>
                        <a:p>
                          <a:pPr algn="ctr"/>
                          <a:r>
                            <a:rPr lang="en-US" dirty="0">
                              <a:solidFill>
                                <a:schemeClr val="tx1"/>
                              </a:solidFill>
                            </a:rPr>
                            <a:t>CMT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O(1)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6</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O(K)</a:t>
                          </a:r>
                        </a:p>
                      </a:txBody>
                      <a:tcPr>
                        <a:solidFill>
                          <a:schemeClr val="accent1">
                            <a:lumMod val="20000"/>
                            <a:lumOff val="80000"/>
                          </a:schemeClr>
                        </a:solidFill>
                      </a:tcPr>
                    </a:tc>
                    <a:extLst>
                      <a:ext uri="{0D108BD9-81ED-4DB2-BD59-A6C34878D82A}">
                        <a16:rowId xmlns:a16="http://schemas.microsoft.com/office/drawing/2014/main" val="2798189603"/>
                      </a:ext>
                    </a:extLst>
                  </a:tr>
                </a:tbl>
              </a:graphicData>
            </a:graphic>
          </p:graphicFrame>
        </mc:Fallback>
      </mc:AlternateContent>
      <p:sp>
        <p:nvSpPr>
          <p:cNvPr id="10" name="Slide Number Placeholder 9">
            <a:extLst>
              <a:ext uri="{FF2B5EF4-FFF2-40B4-BE49-F238E27FC236}">
                <a16:creationId xmlns:a16="http://schemas.microsoft.com/office/drawing/2014/main" id="{BB97B70C-F06F-5A45-A862-B447E454C537}"/>
              </a:ext>
            </a:extLst>
          </p:cNvPr>
          <p:cNvSpPr>
            <a:spLocks noGrp="1"/>
          </p:cNvSpPr>
          <p:nvPr>
            <p:ph type="sldNum" sz="quarter" idx="12"/>
          </p:nvPr>
        </p:nvSpPr>
        <p:spPr/>
        <p:txBody>
          <a:bodyPr/>
          <a:lstStyle/>
          <a:p>
            <a:fld id="{11F031DC-3D35-0E46-AFD0-4D1C9C204970}" type="slidenum">
              <a:rPr lang="en-US" smtClean="0"/>
              <a:t>24</a:t>
            </a:fld>
            <a:endParaRPr lang="en-US"/>
          </a:p>
        </p:txBody>
      </p:sp>
      <p:graphicFrame>
        <p:nvGraphicFramePr>
          <p:cNvPr id="7" name="Table 6">
            <a:extLst>
              <a:ext uri="{FF2B5EF4-FFF2-40B4-BE49-F238E27FC236}">
                <a16:creationId xmlns:a16="http://schemas.microsoft.com/office/drawing/2014/main" id="{C1279BAC-E4F5-48D7-9A8E-0E468A475DFB}"/>
              </a:ext>
            </a:extLst>
          </p:cNvPr>
          <p:cNvGraphicFramePr>
            <a:graphicFrameLocks noGrp="1"/>
          </p:cNvGraphicFramePr>
          <p:nvPr>
            <p:extLst>
              <p:ext uri="{D42A27DB-BD31-4B8C-83A1-F6EECF244321}">
                <p14:modId xmlns:p14="http://schemas.microsoft.com/office/powerpoint/2010/main" val="3571144815"/>
              </p:ext>
            </p:extLst>
          </p:nvPr>
        </p:nvGraphicFramePr>
        <p:xfrm>
          <a:off x="2245075" y="4356287"/>
          <a:ext cx="6984678" cy="1935480"/>
        </p:xfrm>
        <a:graphic>
          <a:graphicData uri="http://schemas.openxmlformats.org/drawingml/2006/table">
            <a:tbl>
              <a:tblPr firstRow="1" bandRow="1">
                <a:tableStyleId>{5C22544A-7EE6-4342-B048-85BDC9FD1C3A}</a:tableStyleId>
              </a:tblPr>
              <a:tblGrid>
                <a:gridCol w="739253">
                  <a:extLst>
                    <a:ext uri="{9D8B030D-6E8A-4147-A177-3AD203B41FA5}">
                      <a16:colId xmlns:a16="http://schemas.microsoft.com/office/drawing/2014/main" val="344413766"/>
                    </a:ext>
                  </a:extLst>
                </a:gridCol>
                <a:gridCol w="1249086">
                  <a:extLst>
                    <a:ext uri="{9D8B030D-6E8A-4147-A177-3AD203B41FA5}">
                      <a16:colId xmlns:a16="http://schemas.microsoft.com/office/drawing/2014/main" val="797209857"/>
                    </a:ext>
                  </a:extLst>
                </a:gridCol>
                <a:gridCol w="1851700">
                  <a:extLst>
                    <a:ext uri="{9D8B030D-6E8A-4147-A177-3AD203B41FA5}">
                      <a16:colId xmlns:a16="http://schemas.microsoft.com/office/drawing/2014/main" val="3568057224"/>
                    </a:ext>
                  </a:extLst>
                </a:gridCol>
                <a:gridCol w="1691622">
                  <a:extLst>
                    <a:ext uri="{9D8B030D-6E8A-4147-A177-3AD203B41FA5}">
                      <a16:colId xmlns:a16="http://schemas.microsoft.com/office/drawing/2014/main" val="4175211721"/>
                    </a:ext>
                  </a:extLst>
                </a:gridCol>
                <a:gridCol w="1453017">
                  <a:extLst>
                    <a:ext uri="{9D8B030D-6E8A-4147-A177-3AD203B41FA5}">
                      <a16:colId xmlns:a16="http://schemas.microsoft.com/office/drawing/2014/main" val="2348407571"/>
                    </a:ext>
                  </a:extLst>
                </a:gridCol>
              </a:tblGrid>
              <a:tr h="370840">
                <a:tc>
                  <a:txBody>
                    <a:bodyPr/>
                    <a:lstStyle/>
                    <a:p>
                      <a:endParaRPr lang="en-US" dirty="0"/>
                    </a:p>
                  </a:txBody>
                  <a:tcPr>
                    <a:solidFill>
                      <a:srgbClr val="00B0F0"/>
                    </a:solidFill>
                  </a:tcPr>
                </a:tc>
                <a:tc>
                  <a:txBody>
                    <a:bodyPr/>
                    <a:lstStyle/>
                    <a:p>
                      <a:pPr algn="ctr"/>
                      <a:r>
                        <a:rPr lang="en-US" dirty="0"/>
                        <a:t># of roots</a:t>
                      </a:r>
                    </a:p>
                  </a:txBody>
                  <a:tcPr anchor="ctr">
                    <a:solidFill>
                      <a:srgbClr val="00B0F0"/>
                    </a:solidFill>
                  </a:tcPr>
                </a:tc>
                <a:tc>
                  <a:txBody>
                    <a:bodyPr/>
                    <a:lstStyle/>
                    <a:p>
                      <a:pPr algn="ctr"/>
                      <a:r>
                        <a:rPr lang="en-US" sz="1600" dirty="0"/>
                        <a:t># of samples &amp; Merkle proofs</a:t>
                      </a:r>
                    </a:p>
                    <a:p>
                      <a:pPr algn="ctr"/>
                      <a:r>
                        <a:rPr lang="en-US" sz="1600" dirty="0"/>
                        <a:t>for 99% confidence</a:t>
                      </a:r>
                    </a:p>
                  </a:txBody>
                  <a:tcPr>
                    <a:solidFill>
                      <a:srgbClr val="00B0F0"/>
                    </a:solidFill>
                  </a:tcPr>
                </a:tc>
                <a:tc>
                  <a:txBody>
                    <a:bodyPr/>
                    <a:lstStyle/>
                    <a:p>
                      <a:pPr algn="ctr"/>
                      <a:r>
                        <a:rPr lang="en-US" sz="1600" dirty="0"/>
                        <a:t>Incorrect-coding</a:t>
                      </a:r>
                    </a:p>
                    <a:p>
                      <a:pPr algn="ctr"/>
                      <a:r>
                        <a:rPr lang="en-US" sz="1600" dirty="0"/>
                        <a:t>proof size</a:t>
                      </a:r>
                    </a:p>
                    <a:p>
                      <a:pPr algn="ctr"/>
                      <a:r>
                        <a:rPr lang="en-US" sz="1600" dirty="0"/>
                        <a:t>(# of symbols)</a:t>
                      </a:r>
                    </a:p>
                  </a:txBody>
                  <a:tcPr>
                    <a:solidFill>
                      <a:srgbClr val="00B0F0"/>
                    </a:solidFill>
                  </a:tcPr>
                </a:tc>
                <a:tc>
                  <a:txBody>
                    <a:bodyPr/>
                    <a:lstStyle/>
                    <a:p>
                      <a:pPr algn="ctr"/>
                      <a:r>
                        <a:rPr lang="en-US" sz="1600" dirty="0" err="1"/>
                        <a:t>En</a:t>
                      </a:r>
                      <a:r>
                        <a:rPr lang="en-US" sz="1600" dirty="0"/>
                        <a:t>/decoding complexity</a:t>
                      </a:r>
                    </a:p>
                  </a:txBody>
                  <a:tcPr>
                    <a:solidFill>
                      <a:srgbClr val="00B0F0"/>
                    </a:solidFill>
                  </a:tcPr>
                </a:tc>
                <a:extLst>
                  <a:ext uri="{0D108BD9-81ED-4DB2-BD59-A6C34878D82A}">
                    <a16:rowId xmlns:a16="http://schemas.microsoft.com/office/drawing/2014/main" val="1284626487"/>
                  </a:ext>
                </a:extLst>
              </a:tr>
              <a:tr h="370840">
                <a:tc>
                  <a:txBody>
                    <a:bodyPr/>
                    <a:lstStyle/>
                    <a:p>
                      <a:pPr algn="ctr"/>
                      <a:r>
                        <a:rPr lang="en-US" dirty="0"/>
                        <a:t>1D-RS</a:t>
                      </a:r>
                    </a:p>
                  </a:txBody>
                  <a:tcPr>
                    <a:solidFill>
                      <a:schemeClr val="accent1">
                        <a:lumMod val="20000"/>
                        <a:lumOff val="80000"/>
                      </a:schemeClr>
                    </a:solidFill>
                  </a:tcPr>
                </a:tc>
                <a:tc>
                  <a:txBody>
                    <a:bodyPr/>
                    <a:lstStyle/>
                    <a:p>
                      <a:pPr algn="ctr"/>
                      <a:r>
                        <a:rPr lang="en-US" b="1" dirty="0">
                          <a:solidFill>
                            <a:srgbClr val="00B050"/>
                          </a:solidFill>
                        </a:rPr>
                        <a:t>1</a:t>
                      </a:r>
                    </a:p>
                  </a:txBody>
                  <a:tcPr>
                    <a:solidFill>
                      <a:schemeClr val="accent1">
                        <a:lumMod val="20000"/>
                        <a:lumOff val="80000"/>
                      </a:schemeClr>
                    </a:solidFill>
                  </a:tcPr>
                </a:tc>
                <a:tc>
                  <a:txBody>
                    <a:bodyPr/>
                    <a:lstStyle/>
                    <a:p>
                      <a:pPr algn="ctr"/>
                      <a:r>
                        <a:rPr lang="en-US" b="1" i="1" dirty="0">
                          <a:solidFill>
                            <a:srgbClr val="00B050"/>
                          </a:solidFill>
                        </a:rPr>
                        <a:t>7</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i="1" dirty="0">
                          <a:solidFill>
                            <a:srgbClr val="FF0000"/>
                          </a:solidFill>
                          <a:latin typeface="+mn-lt"/>
                        </a:rPr>
                        <a:t>65536</a:t>
                      </a:r>
                      <a:endParaRPr lang="en-US" b="1" i="1" dirty="0">
                        <a:solidFill>
                          <a:srgbClr val="FF0000"/>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i="1" dirty="0">
                          <a:solidFill>
                            <a:schemeClr val="accent4">
                              <a:lumMod val="75000"/>
                            </a:schemeClr>
                          </a:solidFill>
                          <a:latin typeface="+mn-lt"/>
                        </a:rPr>
                        <a:t>13B ops</a:t>
                      </a:r>
                      <a:endParaRPr lang="en-US" b="1" i="1" dirty="0">
                        <a:solidFill>
                          <a:schemeClr val="accent4">
                            <a:lumMod val="75000"/>
                          </a:schemeClr>
                        </a:solidFill>
                      </a:endParaRPr>
                    </a:p>
                  </a:txBody>
                  <a:tcPr>
                    <a:solidFill>
                      <a:schemeClr val="accent1">
                        <a:lumMod val="20000"/>
                        <a:lumOff val="80000"/>
                      </a:schemeClr>
                    </a:solidFill>
                  </a:tcPr>
                </a:tc>
                <a:extLst>
                  <a:ext uri="{0D108BD9-81ED-4DB2-BD59-A6C34878D82A}">
                    <a16:rowId xmlns:a16="http://schemas.microsoft.com/office/drawing/2014/main" val="2506023447"/>
                  </a:ext>
                </a:extLst>
              </a:tr>
              <a:tr h="370840">
                <a:tc>
                  <a:txBody>
                    <a:bodyPr/>
                    <a:lstStyle/>
                    <a:p>
                      <a:pPr algn="ctr"/>
                      <a:r>
                        <a:rPr lang="en-US" dirty="0"/>
                        <a:t>2D-RS</a:t>
                      </a:r>
                    </a:p>
                  </a:txBody>
                  <a:tcPr>
                    <a:solidFill>
                      <a:schemeClr val="accent1">
                        <a:lumMod val="20000"/>
                        <a:lumOff val="80000"/>
                      </a:schemeClr>
                    </a:solidFill>
                  </a:tcPr>
                </a:tc>
                <a:tc>
                  <a:txBody>
                    <a:bodyPr/>
                    <a:lstStyle/>
                    <a:p>
                      <a:pPr algn="ctr"/>
                      <a:r>
                        <a:rPr lang="en-AU" b="1" i="0" dirty="0">
                          <a:solidFill>
                            <a:schemeClr val="accent4">
                              <a:lumMod val="75000"/>
                            </a:schemeClr>
                          </a:solidFill>
                          <a:latin typeface="+mn-lt"/>
                        </a:rPr>
                        <a:t>1025</a:t>
                      </a:r>
                      <a:endParaRPr lang="en-US" b="1" dirty="0">
                        <a:solidFill>
                          <a:schemeClr val="accent4">
                            <a:lumMod val="75000"/>
                          </a:schemeClr>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15</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i="1" dirty="0">
                          <a:solidFill>
                            <a:schemeClr val="accent4">
                              <a:lumMod val="75000"/>
                            </a:schemeClr>
                          </a:solidFill>
                          <a:latin typeface="+mn-lt"/>
                        </a:rPr>
                        <a:t>256</a:t>
                      </a:r>
                      <a:endParaRPr lang="en-US" b="1" i="1" dirty="0">
                        <a:solidFill>
                          <a:schemeClr val="accent4">
                            <a:lumMod val="75000"/>
                          </a:schemeClr>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i="1" dirty="0">
                          <a:solidFill>
                            <a:schemeClr val="accent4">
                              <a:lumMod val="75000"/>
                            </a:schemeClr>
                          </a:solidFill>
                          <a:latin typeface="+mn-lt"/>
                        </a:rPr>
                        <a:t>50M ops</a:t>
                      </a:r>
                      <a:endParaRPr lang="en-US" b="1" i="1" dirty="0">
                        <a:solidFill>
                          <a:schemeClr val="accent4">
                            <a:lumMod val="75000"/>
                          </a:schemeClr>
                        </a:solidFill>
                      </a:endParaRPr>
                    </a:p>
                  </a:txBody>
                  <a:tcPr>
                    <a:solidFill>
                      <a:schemeClr val="accent1">
                        <a:lumMod val="20000"/>
                        <a:lumOff val="80000"/>
                      </a:schemeClr>
                    </a:solidFill>
                  </a:tcPr>
                </a:tc>
                <a:extLst>
                  <a:ext uri="{0D108BD9-81ED-4DB2-BD59-A6C34878D82A}">
                    <a16:rowId xmlns:a16="http://schemas.microsoft.com/office/drawing/2014/main" val="1515659677"/>
                  </a:ext>
                </a:extLst>
              </a:tr>
              <a:tr h="370840">
                <a:tc>
                  <a:txBody>
                    <a:bodyPr/>
                    <a:lstStyle/>
                    <a:p>
                      <a:pPr algn="ctr"/>
                      <a:r>
                        <a:rPr lang="en-US" dirty="0">
                          <a:solidFill>
                            <a:schemeClr val="tx1"/>
                          </a:solidFill>
                        </a:rPr>
                        <a:t>CMT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32</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6</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B050"/>
                          </a:solidFill>
                        </a:rPr>
                        <a:t>1.2M ops</a:t>
                      </a:r>
                    </a:p>
                  </a:txBody>
                  <a:tcPr>
                    <a:solidFill>
                      <a:schemeClr val="accent1">
                        <a:lumMod val="20000"/>
                        <a:lumOff val="80000"/>
                      </a:schemeClr>
                    </a:solidFill>
                  </a:tcPr>
                </a:tc>
                <a:extLst>
                  <a:ext uri="{0D108BD9-81ED-4DB2-BD59-A6C34878D82A}">
                    <a16:rowId xmlns:a16="http://schemas.microsoft.com/office/drawing/2014/main" val="2798189603"/>
                  </a:ext>
                </a:extLst>
              </a:tr>
            </a:tbl>
          </a:graphicData>
        </a:graphic>
      </p:graphicFrame>
      <p:sp>
        <p:nvSpPr>
          <p:cNvPr id="4" name="TextBox 3">
            <a:extLst>
              <a:ext uri="{FF2B5EF4-FFF2-40B4-BE49-F238E27FC236}">
                <a16:creationId xmlns:a16="http://schemas.microsoft.com/office/drawing/2014/main" id="{F102C3DA-C058-45CA-BA5E-963FA476D5ED}"/>
              </a:ext>
            </a:extLst>
          </p:cNvPr>
          <p:cNvSpPr txBox="1"/>
          <p:nvPr/>
        </p:nvSpPr>
        <p:spPr>
          <a:xfrm>
            <a:off x="1676400" y="3795401"/>
            <a:ext cx="4614725" cy="369332"/>
          </a:xfrm>
          <a:prstGeom prst="rect">
            <a:avLst/>
          </a:prstGeom>
          <a:noFill/>
        </p:spPr>
        <p:txBody>
          <a:bodyPr wrap="none" rtlCol="0">
            <a:spAutoFit/>
          </a:bodyPr>
          <a:lstStyle/>
          <a:p>
            <a:r>
              <a:rPr lang="en-AU" dirty="0"/>
              <a:t>If K=65536, encode to 65536*4 coded symbols:</a:t>
            </a:r>
          </a:p>
        </p:txBody>
      </p:sp>
    </p:spTree>
    <p:extLst>
      <p:ext uri="{BB962C8B-B14F-4D97-AF65-F5344CB8AC3E}">
        <p14:creationId xmlns:p14="http://schemas.microsoft.com/office/powerpoint/2010/main" val="3130561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5753A-4ED5-D04E-8D2B-721849AE0003}"/>
              </a:ext>
            </a:extLst>
          </p:cNvPr>
          <p:cNvSpPr txBox="1"/>
          <p:nvPr/>
        </p:nvSpPr>
        <p:spPr>
          <a:xfrm>
            <a:off x="890783" y="468444"/>
            <a:ext cx="1865563" cy="461665"/>
          </a:xfrm>
          <a:prstGeom prst="rect">
            <a:avLst/>
          </a:prstGeom>
          <a:noFill/>
        </p:spPr>
        <p:txBody>
          <a:bodyPr wrap="square" rtlCol="0">
            <a:spAutoFit/>
          </a:bodyPr>
          <a:lstStyle/>
          <a:p>
            <a:r>
              <a:rPr lang="en-AU" sz="2400" b="1" dirty="0">
                <a:solidFill>
                  <a:srgbClr val="0070C0"/>
                </a:solidFill>
              </a:rPr>
              <a:t>Summary</a:t>
            </a:r>
          </a:p>
        </p:txBody>
      </p:sp>
      <p:pic>
        <p:nvPicPr>
          <p:cNvPr id="7" name="Graphic 6" descr="Checkmark">
            <a:extLst>
              <a:ext uri="{FF2B5EF4-FFF2-40B4-BE49-F238E27FC236}">
                <a16:creationId xmlns:a16="http://schemas.microsoft.com/office/drawing/2014/main" id="{8B27C021-26E7-C44A-8B2B-D2A61D4DC4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3606" y="1983190"/>
            <a:ext cx="609959" cy="609959"/>
          </a:xfrm>
          <a:prstGeom prst="rect">
            <a:avLst/>
          </a:prstGeom>
        </p:spPr>
      </p:pic>
      <p:sp>
        <p:nvSpPr>
          <p:cNvPr id="8" name="TextBox 7">
            <a:extLst>
              <a:ext uri="{FF2B5EF4-FFF2-40B4-BE49-F238E27FC236}">
                <a16:creationId xmlns:a16="http://schemas.microsoft.com/office/drawing/2014/main" id="{FC0DC875-E0A4-9D4D-8FAB-C01EA492CEEC}"/>
              </a:ext>
            </a:extLst>
          </p:cNvPr>
          <p:cNvSpPr txBox="1"/>
          <p:nvPr/>
        </p:nvSpPr>
        <p:spPr>
          <a:xfrm>
            <a:off x="1906664" y="1982879"/>
            <a:ext cx="5721250" cy="369332"/>
          </a:xfrm>
          <a:prstGeom prst="rect">
            <a:avLst/>
          </a:prstGeom>
          <a:noFill/>
        </p:spPr>
        <p:txBody>
          <a:bodyPr wrap="square" rtlCol="0">
            <a:spAutoFit/>
          </a:bodyPr>
          <a:lstStyle/>
          <a:p>
            <a:r>
              <a:rPr lang="en-AU" dirty="0"/>
              <a:t>CMT Enable data availability check at almost constant costs</a:t>
            </a:r>
          </a:p>
        </p:txBody>
      </p:sp>
      <p:cxnSp>
        <p:nvCxnSpPr>
          <p:cNvPr id="9" name="Straight Arrow Connector 8">
            <a:extLst>
              <a:ext uri="{FF2B5EF4-FFF2-40B4-BE49-F238E27FC236}">
                <a16:creationId xmlns:a16="http://schemas.microsoft.com/office/drawing/2014/main" id="{BA4DCBEA-0839-2249-8153-2D0676150062}"/>
              </a:ext>
            </a:extLst>
          </p:cNvPr>
          <p:cNvCxnSpPr>
            <a:cxnSpLocks/>
          </p:cNvCxnSpPr>
          <p:nvPr/>
        </p:nvCxnSpPr>
        <p:spPr>
          <a:xfrm>
            <a:off x="8517598" y="2550704"/>
            <a:ext cx="25632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D76AA7-8823-F045-8E19-42A0EC4FBF62}"/>
              </a:ext>
            </a:extLst>
          </p:cNvPr>
          <p:cNvCxnSpPr>
            <a:cxnSpLocks/>
          </p:cNvCxnSpPr>
          <p:nvPr/>
        </p:nvCxnSpPr>
        <p:spPr>
          <a:xfrm flipH="1" flipV="1">
            <a:off x="8517597" y="1226587"/>
            <a:ext cx="1" cy="13241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F61B0B-4F00-6441-9AAA-F8777DB133C3}"/>
              </a:ext>
            </a:extLst>
          </p:cNvPr>
          <p:cNvSpPr txBox="1"/>
          <p:nvPr/>
        </p:nvSpPr>
        <p:spPr>
          <a:xfrm>
            <a:off x="9431998" y="2875726"/>
            <a:ext cx="1067094" cy="307777"/>
          </a:xfrm>
          <a:prstGeom prst="rect">
            <a:avLst/>
          </a:prstGeom>
          <a:noFill/>
        </p:spPr>
        <p:txBody>
          <a:bodyPr wrap="square" rtlCol="0">
            <a:spAutoFit/>
          </a:bodyPr>
          <a:lstStyle/>
          <a:p>
            <a:r>
              <a:rPr lang="en-AU" sz="1400" dirty="0"/>
              <a:t>Block size</a:t>
            </a:r>
          </a:p>
        </p:txBody>
      </p:sp>
      <p:sp>
        <p:nvSpPr>
          <p:cNvPr id="12" name="TextBox 11">
            <a:extLst>
              <a:ext uri="{FF2B5EF4-FFF2-40B4-BE49-F238E27FC236}">
                <a16:creationId xmlns:a16="http://schemas.microsoft.com/office/drawing/2014/main" id="{E09EBE9B-DDE2-6C40-A73F-C9A768B745C3}"/>
              </a:ext>
            </a:extLst>
          </p:cNvPr>
          <p:cNvSpPr txBox="1"/>
          <p:nvPr/>
        </p:nvSpPr>
        <p:spPr>
          <a:xfrm flipH="1">
            <a:off x="8517597" y="2614420"/>
            <a:ext cx="552251" cy="307777"/>
          </a:xfrm>
          <a:prstGeom prst="rect">
            <a:avLst/>
          </a:prstGeom>
          <a:noFill/>
        </p:spPr>
        <p:txBody>
          <a:bodyPr wrap="square" rtlCol="0">
            <a:spAutoFit/>
          </a:bodyPr>
          <a:lstStyle/>
          <a:p>
            <a:r>
              <a:rPr lang="en-AU" sz="1400" dirty="0"/>
              <a:t>1MB</a:t>
            </a:r>
          </a:p>
        </p:txBody>
      </p:sp>
      <p:sp>
        <p:nvSpPr>
          <p:cNvPr id="13" name="TextBox 12">
            <a:extLst>
              <a:ext uri="{FF2B5EF4-FFF2-40B4-BE49-F238E27FC236}">
                <a16:creationId xmlns:a16="http://schemas.microsoft.com/office/drawing/2014/main" id="{74582D33-52EC-A841-8F3C-B341B397C617}"/>
              </a:ext>
            </a:extLst>
          </p:cNvPr>
          <p:cNvSpPr txBox="1"/>
          <p:nvPr/>
        </p:nvSpPr>
        <p:spPr>
          <a:xfrm flipH="1">
            <a:off x="9557183" y="2598646"/>
            <a:ext cx="552251" cy="307777"/>
          </a:xfrm>
          <a:prstGeom prst="rect">
            <a:avLst/>
          </a:prstGeom>
          <a:noFill/>
        </p:spPr>
        <p:txBody>
          <a:bodyPr wrap="square" rtlCol="0">
            <a:spAutoFit/>
          </a:bodyPr>
          <a:lstStyle/>
          <a:p>
            <a:r>
              <a:rPr lang="en-AU" sz="1400" dirty="0"/>
              <a:t>1GB</a:t>
            </a:r>
          </a:p>
        </p:txBody>
      </p:sp>
      <p:sp>
        <p:nvSpPr>
          <p:cNvPr id="14" name="TextBox 13">
            <a:extLst>
              <a:ext uri="{FF2B5EF4-FFF2-40B4-BE49-F238E27FC236}">
                <a16:creationId xmlns:a16="http://schemas.microsoft.com/office/drawing/2014/main" id="{2FEF0FBD-FDAC-2348-8F1C-57E453BCC518}"/>
              </a:ext>
            </a:extLst>
          </p:cNvPr>
          <p:cNvSpPr txBox="1"/>
          <p:nvPr/>
        </p:nvSpPr>
        <p:spPr>
          <a:xfrm flipH="1">
            <a:off x="10736282" y="2614420"/>
            <a:ext cx="552251" cy="307777"/>
          </a:xfrm>
          <a:prstGeom prst="rect">
            <a:avLst/>
          </a:prstGeom>
          <a:noFill/>
        </p:spPr>
        <p:txBody>
          <a:bodyPr wrap="square" rtlCol="0">
            <a:spAutoFit/>
          </a:bodyPr>
          <a:lstStyle/>
          <a:p>
            <a:r>
              <a:rPr lang="en-AU" sz="1400" dirty="0"/>
              <a:t>1TB</a:t>
            </a:r>
          </a:p>
        </p:txBody>
      </p:sp>
      <p:sp>
        <p:nvSpPr>
          <p:cNvPr id="15" name="Freeform: Shape 144">
            <a:extLst>
              <a:ext uri="{FF2B5EF4-FFF2-40B4-BE49-F238E27FC236}">
                <a16:creationId xmlns:a16="http://schemas.microsoft.com/office/drawing/2014/main" id="{425AF7CB-38D4-5A4A-A8DC-0AC233AC6A9B}"/>
              </a:ext>
            </a:extLst>
          </p:cNvPr>
          <p:cNvSpPr/>
          <p:nvPr/>
        </p:nvSpPr>
        <p:spPr>
          <a:xfrm>
            <a:off x="8530297" y="1982880"/>
            <a:ext cx="2550518" cy="251160"/>
          </a:xfrm>
          <a:custGeom>
            <a:avLst/>
            <a:gdLst>
              <a:gd name="connsiteX0" fmla="*/ 0 w 2628900"/>
              <a:gd name="connsiteY0" fmla="*/ 228600 h 228600"/>
              <a:gd name="connsiteX1" fmla="*/ 1308100 w 2628900"/>
              <a:gd name="connsiteY1" fmla="*/ 63500 h 228600"/>
              <a:gd name="connsiteX2" fmla="*/ 2628900 w 2628900"/>
              <a:gd name="connsiteY2" fmla="*/ 0 h 228600"/>
            </a:gdLst>
            <a:ahLst/>
            <a:cxnLst>
              <a:cxn ang="0">
                <a:pos x="connsiteX0" y="connsiteY0"/>
              </a:cxn>
              <a:cxn ang="0">
                <a:pos x="connsiteX1" y="connsiteY1"/>
              </a:cxn>
              <a:cxn ang="0">
                <a:pos x="connsiteX2" y="connsiteY2"/>
              </a:cxn>
            </a:cxnLst>
            <a:rect l="l" t="t" r="r" b="b"/>
            <a:pathLst>
              <a:path w="2628900" h="228600">
                <a:moveTo>
                  <a:pt x="0" y="228600"/>
                </a:moveTo>
                <a:cubicBezTo>
                  <a:pt x="434975" y="165100"/>
                  <a:pt x="869950" y="101600"/>
                  <a:pt x="1308100" y="63500"/>
                </a:cubicBezTo>
                <a:cubicBezTo>
                  <a:pt x="1746250" y="25400"/>
                  <a:pt x="2187575" y="12700"/>
                  <a:pt x="2628900" y="0"/>
                </a:cubicBezTo>
              </a:path>
            </a:pathLst>
          </a:cu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E801BF21-0487-F84B-BBD6-DF778A691BF1}"/>
              </a:ext>
            </a:extLst>
          </p:cNvPr>
          <p:cNvSpPr txBox="1"/>
          <p:nvPr/>
        </p:nvSpPr>
        <p:spPr>
          <a:xfrm rot="16200000">
            <a:off x="7306476" y="1508048"/>
            <a:ext cx="1986877" cy="369332"/>
          </a:xfrm>
          <a:prstGeom prst="rect">
            <a:avLst/>
          </a:prstGeom>
          <a:noFill/>
        </p:spPr>
        <p:txBody>
          <a:bodyPr wrap="square" rtlCol="0">
            <a:spAutoFit/>
          </a:bodyPr>
          <a:lstStyle/>
          <a:p>
            <a:r>
              <a:rPr lang="en-AU" dirty="0"/>
              <a:t>Light </a:t>
            </a:r>
            <a:r>
              <a:rPr lang="en-AU" sz="1400" dirty="0"/>
              <a:t>node</a:t>
            </a:r>
            <a:r>
              <a:rPr lang="en-AU" dirty="0"/>
              <a:t> cost</a:t>
            </a:r>
          </a:p>
        </p:txBody>
      </p:sp>
      <p:pic>
        <p:nvPicPr>
          <p:cNvPr id="17" name="Graphic 16" descr="Checkmark">
            <a:extLst>
              <a:ext uri="{FF2B5EF4-FFF2-40B4-BE49-F238E27FC236}">
                <a16:creationId xmlns:a16="http://schemas.microsoft.com/office/drawing/2014/main" id="{535EE326-533D-D74C-B8CA-5B4A43711A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418" y="3404779"/>
            <a:ext cx="609959" cy="609959"/>
          </a:xfrm>
          <a:prstGeom prst="rect">
            <a:avLst/>
          </a:prstGeom>
        </p:spPr>
      </p:pic>
      <p:sp>
        <p:nvSpPr>
          <p:cNvPr id="18" name="TextBox 17">
            <a:extLst>
              <a:ext uri="{FF2B5EF4-FFF2-40B4-BE49-F238E27FC236}">
                <a16:creationId xmlns:a16="http://schemas.microsoft.com/office/drawing/2014/main" id="{09AA20EE-4206-6F4C-9801-B808773C7771}"/>
              </a:ext>
            </a:extLst>
          </p:cNvPr>
          <p:cNvSpPr txBox="1"/>
          <p:nvPr/>
        </p:nvSpPr>
        <p:spPr>
          <a:xfrm>
            <a:off x="2079256" y="3306852"/>
            <a:ext cx="6392473" cy="646331"/>
          </a:xfrm>
          <a:prstGeom prst="rect">
            <a:avLst/>
          </a:prstGeom>
          <a:noFill/>
        </p:spPr>
        <p:txBody>
          <a:bodyPr wrap="square" rtlCol="0">
            <a:spAutoFit/>
          </a:bodyPr>
          <a:lstStyle/>
          <a:p>
            <a:r>
              <a:rPr lang="en-AU" dirty="0"/>
              <a:t>Extremely simple to implement. Just</a:t>
            </a:r>
            <a:br>
              <a:rPr lang="en-AU" dirty="0"/>
            </a:br>
            <a:r>
              <a:rPr lang="en-AU" dirty="0"/>
              <a:t>add CMT root (32 Bytes) to block header or a smart contract.</a:t>
            </a:r>
          </a:p>
        </p:txBody>
      </p:sp>
      <p:sp>
        <p:nvSpPr>
          <p:cNvPr id="19" name="Rectangle: Rounded Corners 148">
            <a:extLst>
              <a:ext uri="{FF2B5EF4-FFF2-40B4-BE49-F238E27FC236}">
                <a16:creationId xmlns:a16="http://schemas.microsoft.com/office/drawing/2014/main" id="{C75CB32F-9510-9745-B927-C39B15010289}"/>
              </a:ext>
            </a:extLst>
          </p:cNvPr>
          <p:cNvSpPr/>
          <p:nvPr/>
        </p:nvSpPr>
        <p:spPr>
          <a:xfrm rot="5400000">
            <a:off x="8728312" y="3617219"/>
            <a:ext cx="428818" cy="36622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D83CD74E-5C54-2249-93FD-20081884D521}"/>
              </a:ext>
            </a:extLst>
          </p:cNvPr>
          <p:cNvSpPr/>
          <p:nvPr/>
        </p:nvSpPr>
        <p:spPr>
          <a:xfrm rot="5400000">
            <a:off x="9091030" y="3753488"/>
            <a:ext cx="428814" cy="9368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Graphic 20" descr="Checkmark">
            <a:extLst>
              <a:ext uri="{FF2B5EF4-FFF2-40B4-BE49-F238E27FC236}">
                <a16:creationId xmlns:a16="http://schemas.microsoft.com/office/drawing/2014/main" id="{FA770DDA-A013-A04D-98C2-0DBBC30ACF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1188" y="4733522"/>
            <a:ext cx="609959" cy="609959"/>
          </a:xfrm>
          <a:prstGeom prst="rect">
            <a:avLst/>
          </a:prstGeom>
        </p:spPr>
      </p:pic>
      <p:sp>
        <p:nvSpPr>
          <p:cNvPr id="22" name="TextBox 21">
            <a:extLst>
              <a:ext uri="{FF2B5EF4-FFF2-40B4-BE49-F238E27FC236}">
                <a16:creationId xmlns:a16="http://schemas.microsoft.com/office/drawing/2014/main" id="{6C4B1C35-4D84-B346-AA7C-F78288B3F794}"/>
              </a:ext>
            </a:extLst>
          </p:cNvPr>
          <p:cNvSpPr txBox="1"/>
          <p:nvPr/>
        </p:nvSpPr>
        <p:spPr>
          <a:xfrm>
            <a:off x="1923905" y="4684558"/>
            <a:ext cx="5704009" cy="646331"/>
          </a:xfrm>
          <a:prstGeom prst="rect">
            <a:avLst/>
          </a:prstGeom>
          <a:noFill/>
        </p:spPr>
        <p:txBody>
          <a:bodyPr wrap="square" rtlCol="0">
            <a:spAutoFit/>
          </a:bodyPr>
          <a:lstStyle/>
          <a:p>
            <a:r>
              <a:rPr lang="en-AU" dirty="0"/>
              <a:t>Designed to scale blockchains, but can be used for any decentralized systems vulnerable to data hiding.</a:t>
            </a:r>
          </a:p>
        </p:txBody>
      </p:sp>
      <p:pic>
        <p:nvPicPr>
          <p:cNvPr id="23" name="Picture 22">
            <a:extLst>
              <a:ext uri="{FF2B5EF4-FFF2-40B4-BE49-F238E27FC236}">
                <a16:creationId xmlns:a16="http://schemas.microsoft.com/office/drawing/2014/main" id="{BF7F666A-7F0C-FE44-8A53-E6FF5DC16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555" y="4810814"/>
            <a:ext cx="544234" cy="544234"/>
          </a:xfrm>
          <a:prstGeom prst="rect">
            <a:avLst/>
          </a:prstGeom>
        </p:spPr>
      </p:pic>
      <p:pic>
        <p:nvPicPr>
          <p:cNvPr id="24" name="Picture 23" descr="A close up of a logo&#10;&#10;Description automatically generated">
            <a:extLst>
              <a:ext uri="{FF2B5EF4-FFF2-40B4-BE49-F238E27FC236}">
                <a16:creationId xmlns:a16="http://schemas.microsoft.com/office/drawing/2014/main" id="{EA69592E-E378-F74F-8D8D-9443816FA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9769" y="4768713"/>
            <a:ext cx="389269" cy="634184"/>
          </a:xfrm>
          <a:prstGeom prst="rect">
            <a:avLst/>
          </a:prstGeom>
        </p:spPr>
      </p:pic>
      <p:pic>
        <p:nvPicPr>
          <p:cNvPr id="25" name="Picture 24">
            <a:extLst>
              <a:ext uri="{FF2B5EF4-FFF2-40B4-BE49-F238E27FC236}">
                <a16:creationId xmlns:a16="http://schemas.microsoft.com/office/drawing/2014/main" id="{D4E63E22-AC2D-8344-BC4E-A41A366624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8095" y="5457952"/>
            <a:ext cx="700773" cy="700773"/>
          </a:xfrm>
          <a:prstGeom prst="rect">
            <a:avLst/>
          </a:prstGeom>
        </p:spPr>
      </p:pic>
      <p:pic>
        <p:nvPicPr>
          <p:cNvPr id="26" name="Picture 25" descr="A close up of a sign&#10;&#10;Description automatically generated">
            <a:extLst>
              <a:ext uri="{FF2B5EF4-FFF2-40B4-BE49-F238E27FC236}">
                <a16:creationId xmlns:a16="http://schemas.microsoft.com/office/drawing/2014/main" id="{97472C04-DF27-C84F-BDDF-15C2627951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5069" y="5489054"/>
            <a:ext cx="639486" cy="639486"/>
          </a:xfrm>
          <a:prstGeom prst="rect">
            <a:avLst/>
          </a:prstGeom>
        </p:spPr>
      </p:pic>
      <p:pic>
        <p:nvPicPr>
          <p:cNvPr id="27" name="Picture 26" descr="A close up of a sign&#10;&#10;Description automatically generated">
            <a:extLst>
              <a:ext uri="{FF2B5EF4-FFF2-40B4-BE49-F238E27FC236}">
                <a16:creationId xmlns:a16="http://schemas.microsoft.com/office/drawing/2014/main" id="{8CBD5E7A-CD11-284F-AF36-A65BBEF5A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0794" y="5457952"/>
            <a:ext cx="700772" cy="700772"/>
          </a:xfrm>
          <a:prstGeom prst="rect">
            <a:avLst/>
          </a:prstGeom>
        </p:spPr>
      </p:pic>
      <p:sp>
        <p:nvSpPr>
          <p:cNvPr id="28" name="Rectangle 27">
            <a:extLst>
              <a:ext uri="{FF2B5EF4-FFF2-40B4-BE49-F238E27FC236}">
                <a16:creationId xmlns:a16="http://schemas.microsoft.com/office/drawing/2014/main" id="{BD2EBFBE-158E-5642-8413-26E3ED76DABF}"/>
              </a:ext>
            </a:extLst>
          </p:cNvPr>
          <p:cNvSpPr/>
          <p:nvPr/>
        </p:nvSpPr>
        <p:spPr>
          <a:xfrm>
            <a:off x="9258595" y="4086376"/>
            <a:ext cx="93686" cy="1606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Graphic 38" descr="Document">
            <a:extLst>
              <a:ext uri="{FF2B5EF4-FFF2-40B4-BE49-F238E27FC236}">
                <a16:creationId xmlns:a16="http://schemas.microsoft.com/office/drawing/2014/main" id="{5AF883D0-BBFB-A349-861D-6A463994F7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9434" y="3278960"/>
            <a:ext cx="1067093" cy="1067093"/>
          </a:xfrm>
          <a:prstGeom prst="rect">
            <a:avLst/>
          </a:prstGeom>
        </p:spPr>
      </p:pic>
      <p:sp>
        <p:nvSpPr>
          <p:cNvPr id="40" name="Rectangle 39">
            <a:extLst>
              <a:ext uri="{FF2B5EF4-FFF2-40B4-BE49-F238E27FC236}">
                <a16:creationId xmlns:a16="http://schemas.microsoft.com/office/drawing/2014/main" id="{FFE506BB-2DA1-F247-9DD3-4DB5CD17C2D4}"/>
              </a:ext>
            </a:extLst>
          </p:cNvPr>
          <p:cNvSpPr/>
          <p:nvPr/>
        </p:nvSpPr>
        <p:spPr>
          <a:xfrm>
            <a:off x="10405406" y="3459002"/>
            <a:ext cx="93686" cy="1606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3A8E0726-D0F6-A442-A190-E644163E1551}"/>
              </a:ext>
            </a:extLst>
          </p:cNvPr>
          <p:cNvSpPr txBox="1"/>
          <p:nvPr/>
        </p:nvSpPr>
        <p:spPr>
          <a:xfrm>
            <a:off x="9842500" y="4216400"/>
            <a:ext cx="184731" cy="369332"/>
          </a:xfrm>
          <a:prstGeom prst="rect">
            <a:avLst/>
          </a:prstGeom>
          <a:noFill/>
        </p:spPr>
        <p:txBody>
          <a:bodyPr wrap="none" rtlCol="0">
            <a:spAutoFit/>
          </a:bodyPr>
          <a:lstStyle/>
          <a:p>
            <a:endParaRPr lang="en-US" dirty="0"/>
          </a:p>
        </p:txBody>
      </p:sp>
      <p:sp>
        <p:nvSpPr>
          <p:cNvPr id="42" name="Slide Number Placeholder 41">
            <a:extLst>
              <a:ext uri="{FF2B5EF4-FFF2-40B4-BE49-F238E27FC236}">
                <a16:creationId xmlns:a16="http://schemas.microsoft.com/office/drawing/2014/main" id="{860F9C2C-F626-3443-8B47-6ED8BD46650A}"/>
              </a:ext>
            </a:extLst>
          </p:cNvPr>
          <p:cNvSpPr>
            <a:spLocks noGrp="1"/>
          </p:cNvSpPr>
          <p:nvPr>
            <p:ph type="sldNum" sz="quarter" idx="12"/>
          </p:nvPr>
        </p:nvSpPr>
        <p:spPr/>
        <p:txBody>
          <a:bodyPr/>
          <a:lstStyle/>
          <a:p>
            <a:fld id="{11F031DC-3D35-0E46-AFD0-4D1C9C204970}" type="slidenum">
              <a:rPr lang="en-US" smtClean="0"/>
              <a:t>25</a:t>
            </a:fld>
            <a:endParaRPr lang="en-US"/>
          </a:p>
        </p:txBody>
      </p:sp>
    </p:spTree>
    <p:extLst>
      <p:ext uri="{BB962C8B-B14F-4D97-AF65-F5344CB8AC3E}">
        <p14:creationId xmlns:p14="http://schemas.microsoft.com/office/powerpoint/2010/main" val="181155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74B206-C416-4FEB-B9E3-D14F242ED912}"/>
              </a:ext>
            </a:extLst>
          </p:cNvPr>
          <p:cNvSpPr txBox="1"/>
          <p:nvPr/>
        </p:nvSpPr>
        <p:spPr>
          <a:xfrm>
            <a:off x="580103" y="521109"/>
            <a:ext cx="2956900" cy="523220"/>
          </a:xfrm>
          <a:prstGeom prst="rect">
            <a:avLst/>
          </a:prstGeom>
          <a:noFill/>
        </p:spPr>
        <p:txBody>
          <a:bodyPr wrap="none" rtlCol="0">
            <a:spAutoFit/>
          </a:bodyPr>
          <a:lstStyle/>
          <a:p>
            <a:r>
              <a:rPr lang="en-AU" sz="2800" b="1" dirty="0">
                <a:solidFill>
                  <a:srgbClr val="00B0F0"/>
                </a:solidFill>
              </a:rPr>
              <a:t>Merkle Tree Recap</a:t>
            </a:r>
          </a:p>
        </p:txBody>
      </p:sp>
      <p:sp>
        <p:nvSpPr>
          <p:cNvPr id="6" name="Rectangle 5">
            <a:extLst>
              <a:ext uri="{FF2B5EF4-FFF2-40B4-BE49-F238E27FC236}">
                <a16:creationId xmlns:a16="http://schemas.microsoft.com/office/drawing/2014/main" id="{745F81EC-D745-41FE-930A-BF0047C1773A}"/>
              </a:ext>
            </a:extLst>
          </p:cNvPr>
          <p:cNvSpPr/>
          <p:nvPr/>
        </p:nvSpPr>
        <p:spPr>
          <a:xfrm>
            <a:off x="1042220" y="3262229"/>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m1</a:t>
            </a:r>
          </a:p>
        </p:txBody>
      </p:sp>
      <p:sp>
        <p:nvSpPr>
          <p:cNvPr id="7" name="Rectangle 6">
            <a:extLst>
              <a:ext uri="{FF2B5EF4-FFF2-40B4-BE49-F238E27FC236}">
                <a16:creationId xmlns:a16="http://schemas.microsoft.com/office/drawing/2014/main" id="{C418B61E-F5FD-4234-94A4-329F3CB0BD39}"/>
              </a:ext>
            </a:extLst>
          </p:cNvPr>
          <p:cNvSpPr/>
          <p:nvPr/>
        </p:nvSpPr>
        <p:spPr>
          <a:xfrm>
            <a:off x="2040195" y="3281516"/>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m2</a:t>
            </a:r>
          </a:p>
        </p:txBody>
      </p:sp>
      <p:sp>
        <p:nvSpPr>
          <p:cNvPr id="8" name="Rectangle 7">
            <a:extLst>
              <a:ext uri="{FF2B5EF4-FFF2-40B4-BE49-F238E27FC236}">
                <a16:creationId xmlns:a16="http://schemas.microsoft.com/office/drawing/2014/main" id="{39FAD27D-FD02-4236-84DB-FA0B2E94BD43}"/>
              </a:ext>
            </a:extLst>
          </p:cNvPr>
          <p:cNvSpPr/>
          <p:nvPr/>
        </p:nvSpPr>
        <p:spPr>
          <a:xfrm>
            <a:off x="3038170" y="3281516"/>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rPr>
              <a:t>m3</a:t>
            </a:r>
          </a:p>
        </p:txBody>
      </p:sp>
      <p:sp>
        <p:nvSpPr>
          <p:cNvPr id="9" name="Rectangle 8">
            <a:extLst>
              <a:ext uri="{FF2B5EF4-FFF2-40B4-BE49-F238E27FC236}">
                <a16:creationId xmlns:a16="http://schemas.microsoft.com/office/drawing/2014/main" id="{75274FCB-6737-4430-AC57-BD53962B3EA5}"/>
              </a:ext>
            </a:extLst>
          </p:cNvPr>
          <p:cNvSpPr/>
          <p:nvPr/>
        </p:nvSpPr>
        <p:spPr>
          <a:xfrm>
            <a:off x="4036145" y="3281516"/>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rPr>
              <a:t>m4</a:t>
            </a:r>
          </a:p>
        </p:txBody>
      </p:sp>
      <p:sp>
        <p:nvSpPr>
          <p:cNvPr id="10" name="Rectangle 9">
            <a:extLst>
              <a:ext uri="{FF2B5EF4-FFF2-40B4-BE49-F238E27FC236}">
                <a16:creationId xmlns:a16="http://schemas.microsoft.com/office/drawing/2014/main" id="{8C613F35-68BA-4136-8A2B-4241B9EE3702}"/>
              </a:ext>
            </a:extLst>
          </p:cNvPr>
          <p:cNvSpPr/>
          <p:nvPr/>
        </p:nvSpPr>
        <p:spPr>
          <a:xfrm>
            <a:off x="1042220" y="2716161"/>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a:t>
            </a:r>
          </a:p>
        </p:txBody>
      </p:sp>
      <p:sp>
        <p:nvSpPr>
          <p:cNvPr id="11" name="Rectangle 10">
            <a:extLst>
              <a:ext uri="{FF2B5EF4-FFF2-40B4-BE49-F238E27FC236}">
                <a16:creationId xmlns:a16="http://schemas.microsoft.com/office/drawing/2014/main" id="{CA0FD8CF-AA50-402F-8762-37E99E9646E4}"/>
              </a:ext>
            </a:extLst>
          </p:cNvPr>
          <p:cNvSpPr/>
          <p:nvPr/>
        </p:nvSpPr>
        <p:spPr>
          <a:xfrm>
            <a:off x="2040195" y="2716161"/>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H2</a:t>
            </a:r>
          </a:p>
        </p:txBody>
      </p:sp>
      <p:sp>
        <p:nvSpPr>
          <p:cNvPr id="12" name="Rectangle 11">
            <a:extLst>
              <a:ext uri="{FF2B5EF4-FFF2-40B4-BE49-F238E27FC236}">
                <a16:creationId xmlns:a16="http://schemas.microsoft.com/office/drawing/2014/main" id="{975757C3-EAED-427B-834B-79E5EE9FB478}"/>
              </a:ext>
            </a:extLst>
          </p:cNvPr>
          <p:cNvSpPr/>
          <p:nvPr/>
        </p:nvSpPr>
        <p:spPr>
          <a:xfrm>
            <a:off x="3038170" y="2716161"/>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H3</a:t>
            </a:r>
          </a:p>
        </p:txBody>
      </p:sp>
      <p:sp>
        <p:nvSpPr>
          <p:cNvPr id="13" name="Rectangle 12">
            <a:extLst>
              <a:ext uri="{FF2B5EF4-FFF2-40B4-BE49-F238E27FC236}">
                <a16:creationId xmlns:a16="http://schemas.microsoft.com/office/drawing/2014/main" id="{67D25C84-8C81-42CB-B7E0-80D64FC4C378}"/>
              </a:ext>
            </a:extLst>
          </p:cNvPr>
          <p:cNvSpPr/>
          <p:nvPr/>
        </p:nvSpPr>
        <p:spPr>
          <a:xfrm>
            <a:off x="4036145" y="2716161"/>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H4</a:t>
            </a:r>
          </a:p>
        </p:txBody>
      </p:sp>
      <p:sp>
        <p:nvSpPr>
          <p:cNvPr id="14" name="Rectangle 13">
            <a:extLst>
              <a:ext uri="{FF2B5EF4-FFF2-40B4-BE49-F238E27FC236}">
                <a16:creationId xmlns:a16="http://schemas.microsoft.com/office/drawing/2014/main" id="{669AA344-B900-4043-B273-1C9A189D2F4E}"/>
              </a:ext>
            </a:extLst>
          </p:cNvPr>
          <p:cNvSpPr/>
          <p:nvPr/>
        </p:nvSpPr>
        <p:spPr>
          <a:xfrm>
            <a:off x="3470790" y="2197511"/>
            <a:ext cx="565355" cy="2949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H34</a:t>
            </a:r>
          </a:p>
        </p:txBody>
      </p:sp>
      <p:sp>
        <p:nvSpPr>
          <p:cNvPr id="15" name="Rectangle 14">
            <a:extLst>
              <a:ext uri="{FF2B5EF4-FFF2-40B4-BE49-F238E27FC236}">
                <a16:creationId xmlns:a16="http://schemas.microsoft.com/office/drawing/2014/main" id="{D26986C4-0925-4594-B5C1-2C552AD08FA2}"/>
              </a:ext>
            </a:extLst>
          </p:cNvPr>
          <p:cNvSpPr/>
          <p:nvPr/>
        </p:nvSpPr>
        <p:spPr>
          <a:xfrm>
            <a:off x="1477299" y="2197511"/>
            <a:ext cx="565355" cy="2949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H12</a:t>
            </a:r>
          </a:p>
        </p:txBody>
      </p:sp>
      <p:sp>
        <p:nvSpPr>
          <p:cNvPr id="16" name="Rectangle 15">
            <a:extLst>
              <a:ext uri="{FF2B5EF4-FFF2-40B4-BE49-F238E27FC236}">
                <a16:creationId xmlns:a16="http://schemas.microsoft.com/office/drawing/2014/main" id="{83D90982-CA3F-462A-923E-A57B1B21D259}"/>
              </a:ext>
            </a:extLst>
          </p:cNvPr>
          <p:cNvSpPr/>
          <p:nvPr/>
        </p:nvSpPr>
        <p:spPr>
          <a:xfrm>
            <a:off x="2462985" y="1612491"/>
            <a:ext cx="673508" cy="2949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H1234</a:t>
            </a:r>
          </a:p>
        </p:txBody>
      </p:sp>
      <p:cxnSp>
        <p:nvCxnSpPr>
          <p:cNvPr id="17" name="Straight Arrow Connector 16">
            <a:extLst>
              <a:ext uri="{FF2B5EF4-FFF2-40B4-BE49-F238E27FC236}">
                <a16:creationId xmlns:a16="http://schemas.microsoft.com/office/drawing/2014/main" id="{C73C4904-D1EF-4EAE-B0F6-D5320CE64749}"/>
              </a:ext>
            </a:extLst>
          </p:cNvPr>
          <p:cNvCxnSpPr>
            <a:stCxn id="6" idx="0"/>
            <a:endCxn id="10" idx="2"/>
          </p:cNvCxnSpPr>
          <p:nvPr/>
        </p:nvCxnSpPr>
        <p:spPr>
          <a:xfrm flipV="1">
            <a:off x="1258530" y="3011129"/>
            <a:ext cx="0" cy="25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D3A937-61E2-40B0-A70A-DE31AC33CB5B}"/>
              </a:ext>
            </a:extLst>
          </p:cNvPr>
          <p:cNvCxnSpPr>
            <a:stCxn id="7" idx="0"/>
            <a:endCxn id="11" idx="2"/>
          </p:cNvCxnSpPr>
          <p:nvPr/>
        </p:nvCxnSpPr>
        <p:spPr>
          <a:xfrm flipV="1">
            <a:off x="2256505" y="3011129"/>
            <a:ext cx="0" cy="27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4D226E1-A130-4D36-86E4-0B20863D651E}"/>
              </a:ext>
            </a:extLst>
          </p:cNvPr>
          <p:cNvCxnSpPr>
            <a:stCxn id="8" idx="0"/>
            <a:endCxn id="12" idx="2"/>
          </p:cNvCxnSpPr>
          <p:nvPr/>
        </p:nvCxnSpPr>
        <p:spPr>
          <a:xfrm flipV="1">
            <a:off x="3254480" y="3011129"/>
            <a:ext cx="0" cy="27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B58463-C71D-4412-9791-898C1B181782}"/>
              </a:ext>
            </a:extLst>
          </p:cNvPr>
          <p:cNvCxnSpPr>
            <a:stCxn id="9" idx="0"/>
            <a:endCxn id="13" idx="2"/>
          </p:cNvCxnSpPr>
          <p:nvPr/>
        </p:nvCxnSpPr>
        <p:spPr>
          <a:xfrm flipV="1">
            <a:off x="4252455" y="3011129"/>
            <a:ext cx="0" cy="27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8AD425-EB99-4C3A-835E-72B53B58B943}"/>
              </a:ext>
            </a:extLst>
          </p:cNvPr>
          <p:cNvCxnSpPr>
            <a:cxnSpLocks/>
            <a:stCxn id="10" idx="0"/>
            <a:endCxn id="15" idx="2"/>
          </p:cNvCxnSpPr>
          <p:nvPr/>
        </p:nvCxnSpPr>
        <p:spPr>
          <a:xfrm flipV="1">
            <a:off x="1258530" y="2492479"/>
            <a:ext cx="501447" cy="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54B0C4-2CD1-46B2-BA86-16BDD44A8A09}"/>
              </a:ext>
            </a:extLst>
          </p:cNvPr>
          <p:cNvCxnSpPr>
            <a:cxnSpLocks/>
            <a:stCxn id="11" idx="0"/>
            <a:endCxn id="15" idx="2"/>
          </p:cNvCxnSpPr>
          <p:nvPr/>
        </p:nvCxnSpPr>
        <p:spPr>
          <a:xfrm flipH="1" flipV="1">
            <a:off x="1759977" y="2492479"/>
            <a:ext cx="496528" cy="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DB64167-C40E-4050-BC6D-B3A8916144E1}"/>
              </a:ext>
            </a:extLst>
          </p:cNvPr>
          <p:cNvCxnSpPr>
            <a:cxnSpLocks/>
            <a:stCxn id="12" idx="0"/>
            <a:endCxn id="14" idx="2"/>
          </p:cNvCxnSpPr>
          <p:nvPr/>
        </p:nvCxnSpPr>
        <p:spPr>
          <a:xfrm flipV="1">
            <a:off x="3254480" y="2492479"/>
            <a:ext cx="498988" cy="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E5A066-32BD-4E22-BE3F-939F2F06B3A5}"/>
              </a:ext>
            </a:extLst>
          </p:cNvPr>
          <p:cNvCxnSpPr>
            <a:cxnSpLocks/>
            <a:stCxn id="13" idx="0"/>
            <a:endCxn id="14" idx="2"/>
          </p:cNvCxnSpPr>
          <p:nvPr/>
        </p:nvCxnSpPr>
        <p:spPr>
          <a:xfrm flipH="1" flipV="1">
            <a:off x="3753468" y="2492479"/>
            <a:ext cx="498987" cy="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2B76C7-F90D-4BAA-829B-0E8BF1302A78}"/>
              </a:ext>
            </a:extLst>
          </p:cNvPr>
          <p:cNvCxnSpPr>
            <a:cxnSpLocks/>
            <a:stCxn id="15" idx="0"/>
            <a:endCxn id="16" idx="2"/>
          </p:cNvCxnSpPr>
          <p:nvPr/>
        </p:nvCxnSpPr>
        <p:spPr>
          <a:xfrm flipV="1">
            <a:off x="1759977" y="1907459"/>
            <a:ext cx="1039762" cy="29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BBBFD7F-4001-4542-B374-1765F55EC821}"/>
              </a:ext>
            </a:extLst>
          </p:cNvPr>
          <p:cNvCxnSpPr>
            <a:cxnSpLocks/>
            <a:stCxn id="14" idx="0"/>
            <a:endCxn id="16" idx="2"/>
          </p:cNvCxnSpPr>
          <p:nvPr/>
        </p:nvCxnSpPr>
        <p:spPr>
          <a:xfrm flipH="1" flipV="1">
            <a:off x="2799739" y="1907459"/>
            <a:ext cx="953729" cy="29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C289902-A971-44ED-A5B6-78B24A2B7794}"/>
              </a:ext>
            </a:extLst>
          </p:cNvPr>
          <p:cNvSpPr txBox="1"/>
          <p:nvPr/>
        </p:nvSpPr>
        <p:spPr>
          <a:xfrm>
            <a:off x="375046" y="4185529"/>
            <a:ext cx="4655831" cy="646331"/>
          </a:xfrm>
          <a:prstGeom prst="rect">
            <a:avLst/>
          </a:prstGeom>
          <a:solidFill>
            <a:schemeClr val="accent5">
              <a:lumMod val="20000"/>
              <a:lumOff val="80000"/>
            </a:schemeClr>
          </a:solidFill>
        </p:spPr>
        <p:txBody>
          <a:bodyPr wrap="square" rtlCol="0">
            <a:spAutoFit/>
          </a:bodyPr>
          <a:lstStyle/>
          <a:p>
            <a:r>
              <a:rPr lang="en-AU" dirty="0"/>
              <a:t>A Merkle proof is a succinct proof of that</a:t>
            </a:r>
          </a:p>
          <a:p>
            <a:r>
              <a:rPr lang="en-AU" dirty="0"/>
              <a:t>a message is one of the leaves of a Merkle tree.</a:t>
            </a:r>
          </a:p>
        </p:txBody>
      </p:sp>
      <p:sp>
        <p:nvSpPr>
          <p:cNvPr id="28" name="TextBox 27">
            <a:extLst>
              <a:ext uri="{FF2B5EF4-FFF2-40B4-BE49-F238E27FC236}">
                <a16:creationId xmlns:a16="http://schemas.microsoft.com/office/drawing/2014/main" id="{51BE8A5E-24BE-4CD7-99E7-B2DC0E135697}"/>
              </a:ext>
            </a:extLst>
          </p:cNvPr>
          <p:cNvSpPr txBox="1"/>
          <p:nvPr/>
        </p:nvSpPr>
        <p:spPr>
          <a:xfrm>
            <a:off x="326011" y="3238715"/>
            <a:ext cx="532775" cy="369332"/>
          </a:xfrm>
          <a:prstGeom prst="rect">
            <a:avLst/>
          </a:prstGeom>
          <a:noFill/>
        </p:spPr>
        <p:txBody>
          <a:bodyPr wrap="none" rtlCol="0">
            <a:spAutoFit/>
          </a:bodyPr>
          <a:lstStyle/>
          <a:p>
            <a:r>
              <a:rPr lang="en-AU" dirty="0"/>
              <a:t>leaf</a:t>
            </a:r>
          </a:p>
        </p:txBody>
      </p:sp>
      <p:sp>
        <p:nvSpPr>
          <p:cNvPr id="29" name="TextBox 28">
            <a:extLst>
              <a:ext uri="{FF2B5EF4-FFF2-40B4-BE49-F238E27FC236}">
                <a16:creationId xmlns:a16="http://schemas.microsoft.com/office/drawing/2014/main" id="{E3FA9034-FE6B-4D81-B362-3CB099EBD7DF}"/>
              </a:ext>
            </a:extLst>
          </p:cNvPr>
          <p:cNvSpPr txBox="1"/>
          <p:nvPr/>
        </p:nvSpPr>
        <p:spPr>
          <a:xfrm>
            <a:off x="2554795" y="1234628"/>
            <a:ext cx="581698" cy="369332"/>
          </a:xfrm>
          <a:prstGeom prst="rect">
            <a:avLst/>
          </a:prstGeom>
          <a:noFill/>
        </p:spPr>
        <p:txBody>
          <a:bodyPr wrap="none" rtlCol="0">
            <a:spAutoFit/>
          </a:bodyPr>
          <a:lstStyle/>
          <a:p>
            <a:r>
              <a:rPr lang="en-AU" dirty="0"/>
              <a:t>root</a:t>
            </a:r>
          </a:p>
        </p:txBody>
      </p:sp>
      <p:sp>
        <p:nvSpPr>
          <p:cNvPr id="30" name="Rectangle: Rounded Corners 29">
            <a:extLst>
              <a:ext uri="{FF2B5EF4-FFF2-40B4-BE49-F238E27FC236}">
                <a16:creationId xmlns:a16="http://schemas.microsoft.com/office/drawing/2014/main" id="{48701ECC-B758-4A1A-A2FB-3B3DF3B73C9C}"/>
              </a:ext>
            </a:extLst>
          </p:cNvPr>
          <p:cNvSpPr/>
          <p:nvPr/>
        </p:nvSpPr>
        <p:spPr>
          <a:xfrm>
            <a:off x="5537700" y="498622"/>
            <a:ext cx="5897320" cy="61171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Rounded Corners 30">
            <a:extLst>
              <a:ext uri="{FF2B5EF4-FFF2-40B4-BE49-F238E27FC236}">
                <a16:creationId xmlns:a16="http://schemas.microsoft.com/office/drawing/2014/main" id="{28282026-BB63-4ECB-BE43-2C74DB807F9A}"/>
              </a:ext>
            </a:extLst>
          </p:cNvPr>
          <p:cNvSpPr/>
          <p:nvPr/>
        </p:nvSpPr>
        <p:spPr>
          <a:xfrm>
            <a:off x="7208841" y="3703259"/>
            <a:ext cx="3313468" cy="21532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4014C07C-7772-406C-BDC9-4DE1E7EDA9F6}"/>
              </a:ext>
            </a:extLst>
          </p:cNvPr>
          <p:cNvSpPr/>
          <p:nvPr/>
        </p:nvSpPr>
        <p:spPr>
          <a:xfrm>
            <a:off x="6629200" y="1337344"/>
            <a:ext cx="3583238" cy="5701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F8978CD0-EF51-40F6-989B-5C779433CD79}"/>
              </a:ext>
            </a:extLst>
          </p:cNvPr>
          <p:cNvSpPr txBox="1"/>
          <p:nvPr/>
        </p:nvSpPr>
        <p:spPr>
          <a:xfrm>
            <a:off x="6596391" y="1414433"/>
            <a:ext cx="807337" cy="369332"/>
          </a:xfrm>
          <a:prstGeom prst="rect">
            <a:avLst/>
          </a:prstGeom>
          <a:noFill/>
        </p:spPr>
        <p:txBody>
          <a:bodyPr wrap="none" rtlCol="0">
            <a:spAutoFit/>
          </a:bodyPr>
          <a:lstStyle/>
          <a:p>
            <a:r>
              <a:rPr lang="en-AU" dirty="0"/>
              <a:t>I know</a:t>
            </a:r>
          </a:p>
        </p:txBody>
      </p:sp>
      <p:sp>
        <p:nvSpPr>
          <p:cNvPr id="34" name="Rectangle 33">
            <a:extLst>
              <a:ext uri="{FF2B5EF4-FFF2-40B4-BE49-F238E27FC236}">
                <a16:creationId xmlns:a16="http://schemas.microsoft.com/office/drawing/2014/main" id="{91F0B39F-4631-4308-A615-5A137FD42E9B}"/>
              </a:ext>
            </a:extLst>
          </p:cNvPr>
          <p:cNvSpPr/>
          <p:nvPr/>
        </p:nvSpPr>
        <p:spPr>
          <a:xfrm>
            <a:off x="7371574" y="1459611"/>
            <a:ext cx="673508" cy="2949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H1234</a:t>
            </a:r>
          </a:p>
        </p:txBody>
      </p:sp>
      <p:sp>
        <p:nvSpPr>
          <p:cNvPr id="35" name="TextBox 34">
            <a:extLst>
              <a:ext uri="{FF2B5EF4-FFF2-40B4-BE49-F238E27FC236}">
                <a16:creationId xmlns:a16="http://schemas.microsoft.com/office/drawing/2014/main" id="{CB07BC10-40A0-4C13-88EA-6D9BEB3BFA61}"/>
              </a:ext>
            </a:extLst>
          </p:cNvPr>
          <p:cNvSpPr txBox="1"/>
          <p:nvPr/>
        </p:nvSpPr>
        <p:spPr>
          <a:xfrm>
            <a:off x="8104058" y="1424960"/>
            <a:ext cx="1625125" cy="369332"/>
          </a:xfrm>
          <a:prstGeom prst="rect">
            <a:avLst/>
          </a:prstGeom>
          <a:noFill/>
        </p:spPr>
        <p:txBody>
          <a:bodyPr wrap="none" rtlCol="0">
            <a:spAutoFit/>
          </a:bodyPr>
          <a:lstStyle/>
          <a:p>
            <a:r>
              <a:rPr lang="en-AU" dirty="0"/>
              <a:t>Please give me </a:t>
            </a:r>
          </a:p>
        </p:txBody>
      </p:sp>
      <p:sp>
        <p:nvSpPr>
          <p:cNvPr id="36" name="Rectangle 35">
            <a:extLst>
              <a:ext uri="{FF2B5EF4-FFF2-40B4-BE49-F238E27FC236}">
                <a16:creationId xmlns:a16="http://schemas.microsoft.com/office/drawing/2014/main" id="{A02B7C6F-9426-42E4-8F13-A66F31BC5C06}"/>
              </a:ext>
            </a:extLst>
          </p:cNvPr>
          <p:cNvSpPr/>
          <p:nvPr/>
        </p:nvSpPr>
        <p:spPr>
          <a:xfrm>
            <a:off x="9665695" y="1449157"/>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m2</a:t>
            </a:r>
          </a:p>
        </p:txBody>
      </p:sp>
      <p:sp>
        <p:nvSpPr>
          <p:cNvPr id="37" name="Rectangle: Rounded Corners 36">
            <a:extLst>
              <a:ext uri="{FF2B5EF4-FFF2-40B4-BE49-F238E27FC236}">
                <a16:creationId xmlns:a16="http://schemas.microsoft.com/office/drawing/2014/main" id="{3DD0C49D-0021-47D3-B90E-C33E6D43FCB2}"/>
              </a:ext>
            </a:extLst>
          </p:cNvPr>
          <p:cNvSpPr/>
          <p:nvPr/>
        </p:nvSpPr>
        <p:spPr>
          <a:xfrm>
            <a:off x="8738735" y="2160805"/>
            <a:ext cx="1783573" cy="4939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7B55B811-17CB-4890-971A-31708E49D570}"/>
              </a:ext>
            </a:extLst>
          </p:cNvPr>
          <p:cNvSpPr/>
          <p:nvPr/>
        </p:nvSpPr>
        <p:spPr>
          <a:xfrm>
            <a:off x="9887719" y="2243615"/>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m2</a:t>
            </a:r>
          </a:p>
        </p:txBody>
      </p:sp>
      <p:sp>
        <p:nvSpPr>
          <p:cNvPr id="39" name="Rectangle: Rounded Corners 38">
            <a:extLst>
              <a:ext uri="{FF2B5EF4-FFF2-40B4-BE49-F238E27FC236}">
                <a16:creationId xmlns:a16="http://schemas.microsoft.com/office/drawing/2014/main" id="{27BC70C2-AD0D-4EC2-8A10-2B4F16A4F613}"/>
              </a:ext>
            </a:extLst>
          </p:cNvPr>
          <p:cNvSpPr/>
          <p:nvPr/>
        </p:nvSpPr>
        <p:spPr>
          <a:xfrm>
            <a:off x="6614954" y="2893820"/>
            <a:ext cx="3583238" cy="58078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4859AFF2-ED9F-4B75-BF85-0B6D73F0D8A6}"/>
              </a:ext>
            </a:extLst>
          </p:cNvPr>
          <p:cNvSpPr txBox="1"/>
          <p:nvPr/>
        </p:nvSpPr>
        <p:spPr>
          <a:xfrm>
            <a:off x="6582145" y="2991465"/>
            <a:ext cx="3583238" cy="369332"/>
          </a:xfrm>
          <a:prstGeom prst="rect">
            <a:avLst/>
          </a:prstGeom>
          <a:noFill/>
        </p:spPr>
        <p:txBody>
          <a:bodyPr wrap="square" rtlCol="0">
            <a:spAutoFit/>
          </a:bodyPr>
          <a:lstStyle/>
          <a:p>
            <a:r>
              <a:rPr lang="en-AU" dirty="0"/>
              <a:t>Prove to me your           is genuine.</a:t>
            </a:r>
          </a:p>
        </p:txBody>
      </p:sp>
      <p:sp>
        <p:nvSpPr>
          <p:cNvPr id="41" name="Rectangle 40">
            <a:extLst>
              <a:ext uri="{FF2B5EF4-FFF2-40B4-BE49-F238E27FC236}">
                <a16:creationId xmlns:a16="http://schemas.microsoft.com/office/drawing/2014/main" id="{F62F18D7-0E2D-4D6D-BAFB-5CAF4C37DF00}"/>
              </a:ext>
            </a:extLst>
          </p:cNvPr>
          <p:cNvSpPr/>
          <p:nvPr/>
        </p:nvSpPr>
        <p:spPr>
          <a:xfrm>
            <a:off x="8317002" y="3028029"/>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m2</a:t>
            </a:r>
          </a:p>
        </p:txBody>
      </p:sp>
      <p:sp>
        <p:nvSpPr>
          <p:cNvPr id="42" name="Rectangle 41">
            <a:extLst>
              <a:ext uri="{FF2B5EF4-FFF2-40B4-BE49-F238E27FC236}">
                <a16:creationId xmlns:a16="http://schemas.microsoft.com/office/drawing/2014/main" id="{C4438030-81EC-42D6-9917-4CD7EC9E016F}"/>
              </a:ext>
            </a:extLst>
          </p:cNvPr>
          <p:cNvSpPr/>
          <p:nvPr/>
        </p:nvSpPr>
        <p:spPr>
          <a:xfrm>
            <a:off x="8370013" y="5433680"/>
            <a:ext cx="432620" cy="2949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m2</a:t>
            </a:r>
          </a:p>
        </p:txBody>
      </p:sp>
      <p:sp>
        <p:nvSpPr>
          <p:cNvPr id="43" name="Rectangle 42">
            <a:extLst>
              <a:ext uri="{FF2B5EF4-FFF2-40B4-BE49-F238E27FC236}">
                <a16:creationId xmlns:a16="http://schemas.microsoft.com/office/drawing/2014/main" id="{F4A4716E-27CB-4BE8-AC9C-E73140EE13DB}"/>
              </a:ext>
            </a:extLst>
          </p:cNvPr>
          <p:cNvSpPr/>
          <p:nvPr/>
        </p:nvSpPr>
        <p:spPr>
          <a:xfrm>
            <a:off x="7372038" y="4868325"/>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a:t>
            </a:r>
          </a:p>
        </p:txBody>
      </p:sp>
      <p:sp>
        <p:nvSpPr>
          <p:cNvPr id="44" name="Rectangle 43">
            <a:extLst>
              <a:ext uri="{FF2B5EF4-FFF2-40B4-BE49-F238E27FC236}">
                <a16:creationId xmlns:a16="http://schemas.microsoft.com/office/drawing/2014/main" id="{D7614354-8DBE-4FE7-8E1F-7ABF4BAC5368}"/>
              </a:ext>
            </a:extLst>
          </p:cNvPr>
          <p:cNvSpPr/>
          <p:nvPr/>
        </p:nvSpPr>
        <p:spPr>
          <a:xfrm>
            <a:off x="8370013" y="4868325"/>
            <a:ext cx="432620" cy="294968"/>
          </a:xfrm>
          <a:prstGeom prst="rect">
            <a:avLst/>
          </a:pr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45" name="Rectangle 44">
            <a:extLst>
              <a:ext uri="{FF2B5EF4-FFF2-40B4-BE49-F238E27FC236}">
                <a16:creationId xmlns:a16="http://schemas.microsoft.com/office/drawing/2014/main" id="{B6AEC9E6-41AB-426C-886E-D6B93285B2B6}"/>
              </a:ext>
            </a:extLst>
          </p:cNvPr>
          <p:cNvSpPr/>
          <p:nvPr/>
        </p:nvSpPr>
        <p:spPr>
          <a:xfrm>
            <a:off x="9800608" y="4349675"/>
            <a:ext cx="565355" cy="2949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H34</a:t>
            </a:r>
          </a:p>
        </p:txBody>
      </p:sp>
      <p:sp>
        <p:nvSpPr>
          <p:cNvPr id="46" name="Rectangle 45">
            <a:extLst>
              <a:ext uri="{FF2B5EF4-FFF2-40B4-BE49-F238E27FC236}">
                <a16:creationId xmlns:a16="http://schemas.microsoft.com/office/drawing/2014/main" id="{65C605CC-F316-40CD-A6DB-113FD3B9B676}"/>
              </a:ext>
            </a:extLst>
          </p:cNvPr>
          <p:cNvSpPr/>
          <p:nvPr/>
        </p:nvSpPr>
        <p:spPr>
          <a:xfrm>
            <a:off x="7807117" y="4349675"/>
            <a:ext cx="565355" cy="294968"/>
          </a:xfrm>
          <a:prstGeom prst="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47" name="Rectangle 46">
            <a:extLst>
              <a:ext uri="{FF2B5EF4-FFF2-40B4-BE49-F238E27FC236}">
                <a16:creationId xmlns:a16="http://schemas.microsoft.com/office/drawing/2014/main" id="{1C1123E1-7CE3-4F8B-90ED-AF12D9282148}"/>
              </a:ext>
            </a:extLst>
          </p:cNvPr>
          <p:cNvSpPr/>
          <p:nvPr/>
        </p:nvSpPr>
        <p:spPr>
          <a:xfrm>
            <a:off x="8792803" y="3764655"/>
            <a:ext cx="673508" cy="294968"/>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p>
        </p:txBody>
      </p:sp>
      <p:cxnSp>
        <p:nvCxnSpPr>
          <p:cNvPr id="48" name="Straight Arrow Connector 47">
            <a:extLst>
              <a:ext uri="{FF2B5EF4-FFF2-40B4-BE49-F238E27FC236}">
                <a16:creationId xmlns:a16="http://schemas.microsoft.com/office/drawing/2014/main" id="{70DDA3CC-1349-4A05-9F9B-936DD638A7D8}"/>
              </a:ext>
            </a:extLst>
          </p:cNvPr>
          <p:cNvCxnSpPr>
            <a:stCxn id="42" idx="0"/>
            <a:endCxn id="44" idx="2"/>
          </p:cNvCxnSpPr>
          <p:nvPr/>
        </p:nvCxnSpPr>
        <p:spPr>
          <a:xfrm flipV="1">
            <a:off x="8586323" y="5163293"/>
            <a:ext cx="0" cy="27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A3A5EAA-B264-4F30-869F-2E068B380B24}"/>
              </a:ext>
            </a:extLst>
          </p:cNvPr>
          <p:cNvCxnSpPr>
            <a:cxnSpLocks/>
            <a:stCxn id="43" idx="0"/>
            <a:endCxn id="46" idx="2"/>
          </p:cNvCxnSpPr>
          <p:nvPr/>
        </p:nvCxnSpPr>
        <p:spPr>
          <a:xfrm flipV="1">
            <a:off x="7588348" y="4644643"/>
            <a:ext cx="501447" cy="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AD732E1-4C93-4F8D-BBA9-18E6F36C420D}"/>
              </a:ext>
            </a:extLst>
          </p:cNvPr>
          <p:cNvCxnSpPr>
            <a:cxnSpLocks/>
            <a:stCxn id="44" idx="0"/>
            <a:endCxn id="46" idx="2"/>
          </p:cNvCxnSpPr>
          <p:nvPr/>
        </p:nvCxnSpPr>
        <p:spPr>
          <a:xfrm flipH="1" flipV="1">
            <a:off x="8089795" y="4644643"/>
            <a:ext cx="496528" cy="223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43C7317-5069-47C3-9467-66B8A30AB734}"/>
              </a:ext>
            </a:extLst>
          </p:cNvPr>
          <p:cNvCxnSpPr>
            <a:cxnSpLocks/>
            <a:stCxn id="46" idx="0"/>
            <a:endCxn id="47" idx="2"/>
          </p:cNvCxnSpPr>
          <p:nvPr/>
        </p:nvCxnSpPr>
        <p:spPr>
          <a:xfrm flipV="1">
            <a:off x="8089795" y="4059623"/>
            <a:ext cx="1039762" cy="29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2B81763-1255-4E85-80AF-E34A48A5CE8F}"/>
              </a:ext>
            </a:extLst>
          </p:cNvPr>
          <p:cNvCxnSpPr>
            <a:cxnSpLocks/>
            <a:stCxn id="45" idx="0"/>
            <a:endCxn id="47" idx="2"/>
          </p:cNvCxnSpPr>
          <p:nvPr/>
        </p:nvCxnSpPr>
        <p:spPr>
          <a:xfrm flipH="1" flipV="1">
            <a:off x="9129557" y="4059623"/>
            <a:ext cx="953729" cy="29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6392304-F040-48D0-83FC-E1157924D6F2}"/>
              </a:ext>
            </a:extLst>
          </p:cNvPr>
          <p:cNvSpPr txBox="1"/>
          <p:nvPr/>
        </p:nvSpPr>
        <p:spPr>
          <a:xfrm>
            <a:off x="9099903" y="5211832"/>
            <a:ext cx="1441805" cy="646331"/>
          </a:xfrm>
          <a:prstGeom prst="rect">
            <a:avLst/>
          </a:prstGeom>
          <a:noFill/>
        </p:spPr>
        <p:txBody>
          <a:bodyPr wrap="none" rtlCol="0">
            <a:spAutoFit/>
          </a:bodyPr>
          <a:lstStyle/>
          <a:p>
            <a:pPr algn="ctr"/>
            <a:r>
              <a:rPr lang="en-AU" b="1" dirty="0"/>
              <a:t>Merkle proof</a:t>
            </a:r>
            <a:br>
              <a:rPr lang="en-AU" b="1" dirty="0"/>
            </a:br>
            <a:r>
              <a:rPr lang="en-AU" b="1" dirty="0"/>
              <a:t>(2 hashes)</a:t>
            </a:r>
          </a:p>
        </p:txBody>
      </p:sp>
      <p:sp>
        <p:nvSpPr>
          <p:cNvPr id="54" name="Rectangle: Rounded Corners 53">
            <a:extLst>
              <a:ext uri="{FF2B5EF4-FFF2-40B4-BE49-F238E27FC236}">
                <a16:creationId xmlns:a16="http://schemas.microsoft.com/office/drawing/2014/main" id="{8C9788A1-B759-41AD-AF2A-7E4DF0269818}"/>
              </a:ext>
            </a:extLst>
          </p:cNvPr>
          <p:cNvSpPr/>
          <p:nvPr/>
        </p:nvSpPr>
        <p:spPr>
          <a:xfrm>
            <a:off x="6613368" y="5930594"/>
            <a:ext cx="666627" cy="52626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1385FC42-C1D4-48D0-A781-1A3976F28844}"/>
              </a:ext>
            </a:extLst>
          </p:cNvPr>
          <p:cNvSpPr txBox="1"/>
          <p:nvPr/>
        </p:nvSpPr>
        <p:spPr>
          <a:xfrm>
            <a:off x="6747131" y="5995192"/>
            <a:ext cx="444352" cy="461665"/>
          </a:xfrm>
          <a:prstGeom prst="rect">
            <a:avLst/>
          </a:prstGeom>
          <a:noFill/>
        </p:spPr>
        <p:txBody>
          <a:bodyPr wrap="none" rtlCol="0">
            <a:spAutoFit/>
          </a:bodyPr>
          <a:lstStyle/>
          <a:p>
            <a:r>
              <a:rPr lang="en-AU" sz="2400" b="1" dirty="0">
                <a:sym typeface="Wingdings" panose="05000000000000000000" pitchFamily="2" charset="2"/>
              </a:rPr>
              <a:t></a:t>
            </a:r>
            <a:endParaRPr lang="en-AU" sz="2400" b="1" dirty="0"/>
          </a:p>
        </p:txBody>
      </p:sp>
      <p:sp>
        <p:nvSpPr>
          <p:cNvPr id="56" name="TextBox 55">
            <a:extLst>
              <a:ext uri="{FF2B5EF4-FFF2-40B4-BE49-F238E27FC236}">
                <a16:creationId xmlns:a16="http://schemas.microsoft.com/office/drawing/2014/main" id="{0F8E0410-098E-426B-828E-ED3E1E955E0E}"/>
              </a:ext>
            </a:extLst>
          </p:cNvPr>
          <p:cNvSpPr txBox="1"/>
          <p:nvPr/>
        </p:nvSpPr>
        <p:spPr>
          <a:xfrm>
            <a:off x="8805274" y="2238014"/>
            <a:ext cx="1077731" cy="369332"/>
          </a:xfrm>
          <a:prstGeom prst="rect">
            <a:avLst/>
          </a:prstGeom>
          <a:noFill/>
        </p:spPr>
        <p:txBody>
          <a:bodyPr wrap="none" rtlCol="0">
            <a:spAutoFit/>
          </a:bodyPr>
          <a:lstStyle/>
          <a:p>
            <a:r>
              <a:rPr lang="en-AU" dirty="0"/>
              <a:t>Here it is:</a:t>
            </a:r>
          </a:p>
        </p:txBody>
      </p:sp>
      <p:pic>
        <p:nvPicPr>
          <p:cNvPr id="57" name="Picture 56">
            <a:extLst>
              <a:ext uri="{FF2B5EF4-FFF2-40B4-BE49-F238E27FC236}">
                <a16:creationId xmlns:a16="http://schemas.microsoft.com/office/drawing/2014/main" id="{482FC02F-6789-4243-8BA9-E325AD58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202" y="1270429"/>
            <a:ext cx="703943" cy="703943"/>
          </a:xfrm>
          <a:prstGeom prst="rect">
            <a:avLst/>
          </a:prstGeom>
        </p:spPr>
      </p:pic>
      <p:pic>
        <p:nvPicPr>
          <p:cNvPr id="58" name="Picture 57">
            <a:extLst>
              <a:ext uri="{FF2B5EF4-FFF2-40B4-BE49-F238E27FC236}">
                <a16:creationId xmlns:a16="http://schemas.microsoft.com/office/drawing/2014/main" id="{1FAB80E0-474C-4C3F-A239-22B51FEA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101" y="2800814"/>
            <a:ext cx="703943" cy="703943"/>
          </a:xfrm>
          <a:prstGeom prst="rect">
            <a:avLst/>
          </a:prstGeom>
        </p:spPr>
      </p:pic>
      <p:pic>
        <p:nvPicPr>
          <p:cNvPr id="59" name="Picture 58">
            <a:extLst>
              <a:ext uri="{FF2B5EF4-FFF2-40B4-BE49-F238E27FC236}">
                <a16:creationId xmlns:a16="http://schemas.microsoft.com/office/drawing/2014/main" id="{09B67B06-2627-4A1E-9FB9-7B9A1A461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202" y="5836236"/>
            <a:ext cx="703943" cy="703943"/>
          </a:xfrm>
          <a:prstGeom prst="rect">
            <a:avLst/>
          </a:prstGeom>
        </p:spPr>
      </p:pic>
      <p:pic>
        <p:nvPicPr>
          <p:cNvPr id="60" name="Picture 59" descr="A close up of a logo&#10;&#10;Description generated with very high confidence">
            <a:extLst>
              <a:ext uri="{FF2B5EF4-FFF2-40B4-BE49-F238E27FC236}">
                <a16:creationId xmlns:a16="http://schemas.microsoft.com/office/drawing/2014/main" id="{F8A6E072-499C-4C77-9CBA-763F385AC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009" y="2050426"/>
            <a:ext cx="576002" cy="604370"/>
          </a:xfrm>
          <a:prstGeom prst="rect">
            <a:avLst/>
          </a:prstGeom>
        </p:spPr>
      </p:pic>
      <p:pic>
        <p:nvPicPr>
          <p:cNvPr id="61" name="Picture 60" descr="A close up of a logo&#10;&#10;Description generated with very high confidence">
            <a:extLst>
              <a:ext uri="{FF2B5EF4-FFF2-40B4-BE49-F238E27FC236}">
                <a16:creationId xmlns:a16="http://schemas.microsoft.com/office/drawing/2014/main" id="{CFF40FD8-CC52-4EC1-A6D8-36B1DCBD7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235" y="3661409"/>
            <a:ext cx="576002" cy="604370"/>
          </a:xfrm>
          <a:prstGeom prst="rect">
            <a:avLst/>
          </a:prstGeom>
        </p:spPr>
      </p:pic>
      <p:sp>
        <p:nvSpPr>
          <p:cNvPr id="62" name="TextBox 61">
            <a:extLst>
              <a:ext uri="{FF2B5EF4-FFF2-40B4-BE49-F238E27FC236}">
                <a16:creationId xmlns:a16="http://schemas.microsoft.com/office/drawing/2014/main" id="{002E9B59-FFA9-4CF7-9A9A-3641DFBD8520}"/>
              </a:ext>
            </a:extLst>
          </p:cNvPr>
          <p:cNvSpPr txBox="1"/>
          <p:nvPr/>
        </p:nvSpPr>
        <p:spPr>
          <a:xfrm>
            <a:off x="450635" y="5245509"/>
            <a:ext cx="4323676" cy="954107"/>
          </a:xfrm>
          <a:prstGeom prst="rect">
            <a:avLst/>
          </a:prstGeom>
          <a:solidFill>
            <a:schemeClr val="accent6">
              <a:lumMod val="20000"/>
              <a:lumOff val="80000"/>
            </a:schemeClr>
          </a:solidFill>
        </p:spPr>
        <p:txBody>
          <a:bodyPr wrap="square" rtlCol="0">
            <a:spAutoFit/>
          </a:bodyPr>
          <a:lstStyle/>
          <a:p>
            <a:r>
              <a:rPr lang="en-AU" sz="2000" b="1" dirty="0"/>
              <a:t>Tamper-free</a:t>
            </a:r>
          </a:p>
          <a:p>
            <a:r>
              <a:rPr lang="en-AU" dirty="0"/>
              <a:t>As long as you have the root, no one can deceive you to accept fake massages.</a:t>
            </a:r>
            <a:endParaRPr lang="en-AU" b="1" dirty="0"/>
          </a:p>
        </p:txBody>
      </p:sp>
      <p:pic>
        <p:nvPicPr>
          <p:cNvPr id="64" name="Picture 63" descr="A close up of a logo&#10;&#10;Description generated with very high confidence">
            <a:extLst>
              <a:ext uri="{FF2B5EF4-FFF2-40B4-BE49-F238E27FC236}">
                <a16:creationId xmlns:a16="http://schemas.microsoft.com/office/drawing/2014/main" id="{4359B631-A366-4EF5-8BD2-2F85DAFE0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235" y="650711"/>
            <a:ext cx="576002" cy="604370"/>
          </a:xfrm>
          <a:prstGeom prst="rect">
            <a:avLst/>
          </a:prstGeom>
        </p:spPr>
      </p:pic>
      <p:sp>
        <p:nvSpPr>
          <p:cNvPr id="65" name="Rectangle: Rounded Corners 64">
            <a:extLst>
              <a:ext uri="{FF2B5EF4-FFF2-40B4-BE49-F238E27FC236}">
                <a16:creationId xmlns:a16="http://schemas.microsoft.com/office/drawing/2014/main" id="{38B0A8C3-B098-49D4-9550-0FA7F243421E}"/>
              </a:ext>
            </a:extLst>
          </p:cNvPr>
          <p:cNvSpPr/>
          <p:nvPr/>
        </p:nvSpPr>
        <p:spPr>
          <a:xfrm>
            <a:off x="8370013" y="706295"/>
            <a:ext cx="2182532" cy="49399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 have all the data.</a:t>
            </a:r>
          </a:p>
        </p:txBody>
      </p:sp>
      <p:sp>
        <p:nvSpPr>
          <p:cNvPr id="66" name="Rectangle 65">
            <a:extLst>
              <a:ext uri="{FF2B5EF4-FFF2-40B4-BE49-F238E27FC236}">
                <a16:creationId xmlns:a16="http://schemas.microsoft.com/office/drawing/2014/main" id="{AC384F32-4A1B-408C-989A-D5B06DB8CCCB}"/>
              </a:ext>
            </a:extLst>
          </p:cNvPr>
          <p:cNvSpPr/>
          <p:nvPr/>
        </p:nvSpPr>
        <p:spPr>
          <a:xfrm>
            <a:off x="8379843" y="4868325"/>
            <a:ext cx="432620" cy="294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H2</a:t>
            </a:r>
          </a:p>
        </p:txBody>
      </p:sp>
      <p:sp>
        <p:nvSpPr>
          <p:cNvPr id="67" name="Rectangle 66">
            <a:extLst>
              <a:ext uri="{FF2B5EF4-FFF2-40B4-BE49-F238E27FC236}">
                <a16:creationId xmlns:a16="http://schemas.microsoft.com/office/drawing/2014/main" id="{37A437F5-197B-4862-9E3E-ED77FE817ED3}"/>
              </a:ext>
            </a:extLst>
          </p:cNvPr>
          <p:cNvSpPr/>
          <p:nvPr/>
        </p:nvSpPr>
        <p:spPr>
          <a:xfrm>
            <a:off x="7816947" y="4349675"/>
            <a:ext cx="565355" cy="2949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H12</a:t>
            </a:r>
          </a:p>
        </p:txBody>
      </p:sp>
      <p:sp>
        <p:nvSpPr>
          <p:cNvPr id="68" name="Rectangle 67">
            <a:extLst>
              <a:ext uri="{FF2B5EF4-FFF2-40B4-BE49-F238E27FC236}">
                <a16:creationId xmlns:a16="http://schemas.microsoft.com/office/drawing/2014/main" id="{79C6944E-CD45-4A5F-8937-30D6B57183A0}"/>
              </a:ext>
            </a:extLst>
          </p:cNvPr>
          <p:cNvSpPr/>
          <p:nvPr/>
        </p:nvSpPr>
        <p:spPr>
          <a:xfrm>
            <a:off x="8802633" y="3764655"/>
            <a:ext cx="673508" cy="2949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H1234</a:t>
            </a:r>
          </a:p>
        </p:txBody>
      </p:sp>
      <p:cxnSp>
        <p:nvCxnSpPr>
          <p:cNvPr id="69" name="Straight Arrow Connector 68">
            <a:extLst>
              <a:ext uri="{FF2B5EF4-FFF2-40B4-BE49-F238E27FC236}">
                <a16:creationId xmlns:a16="http://schemas.microsoft.com/office/drawing/2014/main" id="{4FE1FB2D-2DA0-448F-AE03-2C6B0F5A117A}"/>
              </a:ext>
            </a:extLst>
          </p:cNvPr>
          <p:cNvCxnSpPr>
            <a:cxnSpLocks/>
            <a:stCxn id="67" idx="0"/>
            <a:endCxn id="68" idx="2"/>
          </p:cNvCxnSpPr>
          <p:nvPr/>
        </p:nvCxnSpPr>
        <p:spPr>
          <a:xfrm flipV="1">
            <a:off x="8099625" y="4059623"/>
            <a:ext cx="1039762" cy="290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Slide Number Placeholder 69">
            <a:extLst>
              <a:ext uri="{FF2B5EF4-FFF2-40B4-BE49-F238E27FC236}">
                <a16:creationId xmlns:a16="http://schemas.microsoft.com/office/drawing/2014/main" id="{A7988CF0-2813-4FC1-B0FE-5A7C8F912E88}"/>
              </a:ext>
            </a:extLst>
          </p:cNvPr>
          <p:cNvSpPr>
            <a:spLocks noGrp="1"/>
          </p:cNvSpPr>
          <p:nvPr>
            <p:ph type="sldNum" sz="quarter" idx="12"/>
          </p:nvPr>
        </p:nvSpPr>
        <p:spPr/>
        <p:txBody>
          <a:bodyPr/>
          <a:lstStyle/>
          <a:p>
            <a:fld id="{11F031DC-3D35-0E46-AFD0-4D1C9C204970}" type="slidenum">
              <a:rPr lang="en-US" smtClean="0"/>
              <a:t>2</a:t>
            </a:fld>
            <a:endParaRPr lang="en-US"/>
          </a:p>
        </p:txBody>
      </p:sp>
    </p:spTree>
    <p:extLst>
      <p:ext uri="{BB962C8B-B14F-4D97-AF65-F5344CB8AC3E}">
        <p14:creationId xmlns:p14="http://schemas.microsoft.com/office/powerpoint/2010/main" val="340095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anim calcmode="lin" valueType="num">
                                      <p:cBhvr>
                                        <p:cTn id="18" dur="2000" fill="hold"/>
                                        <p:tgtEl>
                                          <p:spTgt spid="12"/>
                                        </p:tgtEl>
                                        <p:attrNameLst>
                                          <p:attrName>ppt_x</p:attrName>
                                        </p:attrNameLst>
                                      </p:cBhvr>
                                      <p:tavLst>
                                        <p:tav tm="0">
                                          <p:val>
                                            <p:strVal val="#ppt_x"/>
                                          </p:val>
                                        </p:tav>
                                        <p:tav tm="100000">
                                          <p:val>
                                            <p:strVal val="#ppt_x"/>
                                          </p:val>
                                        </p:tav>
                                      </p:tavLst>
                                    </p:anim>
                                    <p:anim calcmode="lin" valueType="num">
                                      <p:cBhvr>
                                        <p:cTn id="19" dur="2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ppt_x</p:attrName>
                                        </p:attrNameLst>
                                      </p:cBhvr>
                                      <p:tavLst>
                                        <p:tav tm="0">
                                          <p:val>
                                            <p:strVal val="#ppt_x"/>
                                          </p:val>
                                        </p:tav>
                                        <p:tav tm="100000">
                                          <p:val>
                                            <p:strVal val="#ppt_x"/>
                                          </p:val>
                                        </p:tav>
                                      </p:tavLst>
                                    </p:anim>
                                    <p:anim calcmode="lin" valueType="num">
                                      <p:cBhvr>
                                        <p:cTn id="24" dur="2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anim calcmode="lin" valueType="num">
                                      <p:cBhvr>
                                        <p:cTn id="28" dur="2000" fill="hold"/>
                                        <p:tgtEl>
                                          <p:spTgt spid="17"/>
                                        </p:tgtEl>
                                        <p:attrNameLst>
                                          <p:attrName>ppt_x</p:attrName>
                                        </p:attrNameLst>
                                      </p:cBhvr>
                                      <p:tavLst>
                                        <p:tav tm="0">
                                          <p:val>
                                            <p:strVal val="#ppt_x"/>
                                          </p:val>
                                        </p:tav>
                                        <p:tav tm="100000">
                                          <p:val>
                                            <p:strVal val="#ppt_x"/>
                                          </p:val>
                                        </p:tav>
                                      </p:tavLst>
                                    </p:anim>
                                    <p:anim calcmode="lin" valueType="num">
                                      <p:cBhvr>
                                        <p:cTn id="29" dur="2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anim calcmode="lin" valueType="num">
                                      <p:cBhvr>
                                        <p:cTn id="33" dur="2000" fill="hold"/>
                                        <p:tgtEl>
                                          <p:spTgt spid="18"/>
                                        </p:tgtEl>
                                        <p:attrNameLst>
                                          <p:attrName>ppt_x</p:attrName>
                                        </p:attrNameLst>
                                      </p:cBhvr>
                                      <p:tavLst>
                                        <p:tav tm="0">
                                          <p:val>
                                            <p:strVal val="#ppt_x"/>
                                          </p:val>
                                        </p:tav>
                                        <p:tav tm="100000">
                                          <p:val>
                                            <p:strVal val="#ppt_x"/>
                                          </p:val>
                                        </p:tav>
                                      </p:tavLst>
                                    </p:anim>
                                    <p:anim calcmode="lin" valueType="num">
                                      <p:cBhvr>
                                        <p:cTn id="34" dur="2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anim calcmode="lin" valueType="num">
                                      <p:cBhvr>
                                        <p:cTn id="38" dur="2000" fill="hold"/>
                                        <p:tgtEl>
                                          <p:spTgt spid="19"/>
                                        </p:tgtEl>
                                        <p:attrNameLst>
                                          <p:attrName>ppt_x</p:attrName>
                                        </p:attrNameLst>
                                      </p:cBhvr>
                                      <p:tavLst>
                                        <p:tav tm="0">
                                          <p:val>
                                            <p:strVal val="#ppt_x"/>
                                          </p:val>
                                        </p:tav>
                                        <p:tav tm="100000">
                                          <p:val>
                                            <p:strVal val="#ppt_x"/>
                                          </p:val>
                                        </p:tav>
                                      </p:tavLst>
                                    </p:anim>
                                    <p:anim calcmode="lin" valueType="num">
                                      <p:cBhvr>
                                        <p:cTn id="39" dur="2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anim calcmode="lin" valueType="num">
                                      <p:cBhvr>
                                        <p:cTn id="43" dur="2000" fill="hold"/>
                                        <p:tgtEl>
                                          <p:spTgt spid="20"/>
                                        </p:tgtEl>
                                        <p:attrNameLst>
                                          <p:attrName>ppt_x</p:attrName>
                                        </p:attrNameLst>
                                      </p:cBhvr>
                                      <p:tavLst>
                                        <p:tav tm="0">
                                          <p:val>
                                            <p:strVal val="#ppt_x"/>
                                          </p:val>
                                        </p:tav>
                                        <p:tav tm="100000">
                                          <p:val>
                                            <p:strVal val="#ppt_x"/>
                                          </p:val>
                                        </p:tav>
                                      </p:tavLst>
                                    </p:anim>
                                    <p:anim calcmode="lin" valueType="num">
                                      <p:cBhvr>
                                        <p:cTn id="44" dur="2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anim calcmode="lin" valueType="num">
                                      <p:cBhvr>
                                        <p:cTn id="49" dur="2000" fill="hold"/>
                                        <p:tgtEl>
                                          <p:spTgt spid="14"/>
                                        </p:tgtEl>
                                        <p:attrNameLst>
                                          <p:attrName>ppt_x</p:attrName>
                                        </p:attrNameLst>
                                      </p:cBhvr>
                                      <p:tavLst>
                                        <p:tav tm="0">
                                          <p:val>
                                            <p:strVal val="#ppt_x"/>
                                          </p:val>
                                        </p:tav>
                                        <p:tav tm="100000">
                                          <p:val>
                                            <p:strVal val="#ppt_x"/>
                                          </p:val>
                                        </p:tav>
                                      </p:tavLst>
                                    </p:anim>
                                    <p:anim calcmode="lin" valueType="num">
                                      <p:cBhvr>
                                        <p:cTn id="50" dur="2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ppt_x</p:attrName>
                                        </p:attrNameLst>
                                      </p:cBhvr>
                                      <p:tavLst>
                                        <p:tav tm="0">
                                          <p:val>
                                            <p:strVal val="#ppt_x"/>
                                          </p:val>
                                        </p:tav>
                                        <p:tav tm="100000">
                                          <p:val>
                                            <p:strVal val="#ppt_x"/>
                                          </p:val>
                                        </p:tav>
                                      </p:tavLst>
                                    </p:anim>
                                    <p:anim calcmode="lin" valueType="num">
                                      <p:cBhvr>
                                        <p:cTn id="55" dur="2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anim calcmode="lin" valueType="num">
                                      <p:cBhvr>
                                        <p:cTn id="59" dur="2000" fill="hold"/>
                                        <p:tgtEl>
                                          <p:spTgt spid="21"/>
                                        </p:tgtEl>
                                        <p:attrNameLst>
                                          <p:attrName>ppt_x</p:attrName>
                                        </p:attrNameLst>
                                      </p:cBhvr>
                                      <p:tavLst>
                                        <p:tav tm="0">
                                          <p:val>
                                            <p:strVal val="#ppt_x"/>
                                          </p:val>
                                        </p:tav>
                                        <p:tav tm="100000">
                                          <p:val>
                                            <p:strVal val="#ppt_x"/>
                                          </p:val>
                                        </p:tav>
                                      </p:tavLst>
                                    </p:anim>
                                    <p:anim calcmode="lin" valueType="num">
                                      <p:cBhvr>
                                        <p:cTn id="60" dur="2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000"/>
                                        <p:tgtEl>
                                          <p:spTgt spid="22"/>
                                        </p:tgtEl>
                                      </p:cBhvr>
                                    </p:animEffect>
                                    <p:anim calcmode="lin" valueType="num">
                                      <p:cBhvr>
                                        <p:cTn id="64" dur="2000" fill="hold"/>
                                        <p:tgtEl>
                                          <p:spTgt spid="22"/>
                                        </p:tgtEl>
                                        <p:attrNameLst>
                                          <p:attrName>ppt_x</p:attrName>
                                        </p:attrNameLst>
                                      </p:cBhvr>
                                      <p:tavLst>
                                        <p:tav tm="0">
                                          <p:val>
                                            <p:strVal val="#ppt_x"/>
                                          </p:val>
                                        </p:tav>
                                        <p:tav tm="100000">
                                          <p:val>
                                            <p:strVal val="#ppt_x"/>
                                          </p:val>
                                        </p:tav>
                                      </p:tavLst>
                                    </p:anim>
                                    <p:anim calcmode="lin" valueType="num">
                                      <p:cBhvr>
                                        <p:cTn id="65" dur="2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000"/>
                                        <p:tgtEl>
                                          <p:spTgt spid="23"/>
                                        </p:tgtEl>
                                      </p:cBhvr>
                                    </p:animEffect>
                                    <p:anim calcmode="lin" valueType="num">
                                      <p:cBhvr>
                                        <p:cTn id="69" dur="2000" fill="hold"/>
                                        <p:tgtEl>
                                          <p:spTgt spid="23"/>
                                        </p:tgtEl>
                                        <p:attrNameLst>
                                          <p:attrName>ppt_x</p:attrName>
                                        </p:attrNameLst>
                                      </p:cBhvr>
                                      <p:tavLst>
                                        <p:tav tm="0">
                                          <p:val>
                                            <p:strVal val="#ppt_x"/>
                                          </p:val>
                                        </p:tav>
                                        <p:tav tm="100000">
                                          <p:val>
                                            <p:strVal val="#ppt_x"/>
                                          </p:val>
                                        </p:tav>
                                      </p:tavLst>
                                    </p:anim>
                                    <p:anim calcmode="lin" valueType="num">
                                      <p:cBhvr>
                                        <p:cTn id="70" dur="2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2000"/>
                                        <p:tgtEl>
                                          <p:spTgt spid="24"/>
                                        </p:tgtEl>
                                      </p:cBhvr>
                                    </p:animEffect>
                                    <p:anim calcmode="lin" valueType="num">
                                      <p:cBhvr>
                                        <p:cTn id="74" dur="2000" fill="hold"/>
                                        <p:tgtEl>
                                          <p:spTgt spid="24"/>
                                        </p:tgtEl>
                                        <p:attrNameLst>
                                          <p:attrName>ppt_x</p:attrName>
                                        </p:attrNameLst>
                                      </p:cBhvr>
                                      <p:tavLst>
                                        <p:tav tm="0">
                                          <p:val>
                                            <p:strVal val="#ppt_x"/>
                                          </p:val>
                                        </p:tav>
                                        <p:tav tm="100000">
                                          <p:val>
                                            <p:strVal val="#ppt_x"/>
                                          </p:val>
                                        </p:tav>
                                      </p:tavLst>
                                    </p:anim>
                                    <p:anim calcmode="lin" valueType="num">
                                      <p:cBhvr>
                                        <p:cTn id="75" dur="2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000"/>
                                        <p:tgtEl>
                                          <p:spTgt spid="25"/>
                                        </p:tgtEl>
                                      </p:cBhvr>
                                    </p:animEffect>
                                    <p:anim calcmode="lin" valueType="num">
                                      <p:cBhvr>
                                        <p:cTn id="80" dur="2000" fill="hold"/>
                                        <p:tgtEl>
                                          <p:spTgt spid="25"/>
                                        </p:tgtEl>
                                        <p:attrNameLst>
                                          <p:attrName>ppt_x</p:attrName>
                                        </p:attrNameLst>
                                      </p:cBhvr>
                                      <p:tavLst>
                                        <p:tav tm="0">
                                          <p:val>
                                            <p:strVal val="#ppt_x"/>
                                          </p:val>
                                        </p:tav>
                                        <p:tav tm="100000">
                                          <p:val>
                                            <p:strVal val="#ppt_x"/>
                                          </p:val>
                                        </p:tav>
                                      </p:tavLst>
                                    </p:anim>
                                    <p:anim calcmode="lin" valueType="num">
                                      <p:cBhvr>
                                        <p:cTn id="81" dur="20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2000"/>
                                        <p:tgtEl>
                                          <p:spTgt spid="26"/>
                                        </p:tgtEl>
                                      </p:cBhvr>
                                    </p:animEffect>
                                    <p:anim calcmode="lin" valueType="num">
                                      <p:cBhvr>
                                        <p:cTn id="85" dur="2000" fill="hold"/>
                                        <p:tgtEl>
                                          <p:spTgt spid="26"/>
                                        </p:tgtEl>
                                        <p:attrNameLst>
                                          <p:attrName>ppt_x</p:attrName>
                                        </p:attrNameLst>
                                      </p:cBhvr>
                                      <p:tavLst>
                                        <p:tav tm="0">
                                          <p:val>
                                            <p:strVal val="#ppt_x"/>
                                          </p:val>
                                        </p:tav>
                                        <p:tav tm="100000">
                                          <p:val>
                                            <p:strVal val="#ppt_x"/>
                                          </p:val>
                                        </p:tav>
                                      </p:tavLst>
                                    </p:anim>
                                    <p:anim calcmode="lin" valueType="num">
                                      <p:cBhvr>
                                        <p:cTn id="86" dur="2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2000"/>
                                        <p:tgtEl>
                                          <p:spTgt spid="16"/>
                                        </p:tgtEl>
                                      </p:cBhvr>
                                    </p:animEffect>
                                    <p:anim calcmode="lin" valueType="num">
                                      <p:cBhvr>
                                        <p:cTn id="90" dur="2000" fill="hold"/>
                                        <p:tgtEl>
                                          <p:spTgt spid="16"/>
                                        </p:tgtEl>
                                        <p:attrNameLst>
                                          <p:attrName>ppt_x</p:attrName>
                                        </p:attrNameLst>
                                      </p:cBhvr>
                                      <p:tavLst>
                                        <p:tav tm="0">
                                          <p:val>
                                            <p:strVal val="#ppt_x"/>
                                          </p:val>
                                        </p:tav>
                                        <p:tav tm="100000">
                                          <p:val>
                                            <p:strVal val="#ppt_x"/>
                                          </p:val>
                                        </p:tav>
                                      </p:tavLst>
                                    </p:anim>
                                    <p:anim calcmode="lin" valueType="num">
                                      <p:cBhvr>
                                        <p:cTn id="91" dur="2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2000"/>
                                        <p:tgtEl>
                                          <p:spTgt spid="29"/>
                                        </p:tgtEl>
                                      </p:cBhvr>
                                    </p:animEffect>
                                    <p:anim calcmode="lin" valueType="num">
                                      <p:cBhvr>
                                        <p:cTn id="95" dur="2000" fill="hold"/>
                                        <p:tgtEl>
                                          <p:spTgt spid="29"/>
                                        </p:tgtEl>
                                        <p:attrNameLst>
                                          <p:attrName>ppt_x</p:attrName>
                                        </p:attrNameLst>
                                      </p:cBhvr>
                                      <p:tavLst>
                                        <p:tav tm="0">
                                          <p:val>
                                            <p:strVal val="#ppt_x"/>
                                          </p:val>
                                        </p:tav>
                                        <p:tav tm="100000">
                                          <p:val>
                                            <p:strVal val="#ppt_x"/>
                                          </p:val>
                                        </p:tav>
                                      </p:tavLst>
                                    </p:anim>
                                    <p:anim calcmode="lin" valueType="num">
                                      <p:cBhvr>
                                        <p:cTn id="96" dur="2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5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6"/>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7"/>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5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0"/>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1"/>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randombar(horizontal)">
                                      <p:cBhvr>
                                        <p:cTn id="169" dur="2000"/>
                                        <p:tgtEl>
                                          <p:spTgt spid="66"/>
                                        </p:tgtEl>
                                      </p:cBhvr>
                                    </p:animEffect>
                                  </p:childTnLst>
                                </p:cTn>
                              </p:par>
                              <p:par>
                                <p:cTn id="170" presetID="14" presetClass="entr" presetSubtype="10" fill="hold" grpId="0"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randombar(horizontal)">
                                      <p:cBhvr>
                                        <p:cTn id="172" dur="2000"/>
                                        <p:tgtEl>
                                          <p:spTgt spid="67"/>
                                        </p:tgtEl>
                                      </p:cBhvr>
                                    </p:animEffect>
                                  </p:childTnLst>
                                </p:cTn>
                              </p:par>
                              <p:par>
                                <p:cTn id="173" presetID="14" presetClass="entr" presetSubtype="10" fill="hold" grpId="0" nodeType="withEffect">
                                  <p:stCondLst>
                                    <p:cond delay="0"/>
                                  </p:stCondLst>
                                  <p:childTnLst>
                                    <p:set>
                                      <p:cBhvr>
                                        <p:cTn id="174" dur="1" fill="hold">
                                          <p:stCondLst>
                                            <p:cond delay="0"/>
                                          </p:stCondLst>
                                        </p:cTn>
                                        <p:tgtEl>
                                          <p:spTgt spid="68"/>
                                        </p:tgtEl>
                                        <p:attrNameLst>
                                          <p:attrName>style.visibility</p:attrName>
                                        </p:attrNameLst>
                                      </p:cBhvr>
                                      <p:to>
                                        <p:strVal val="visible"/>
                                      </p:to>
                                    </p:set>
                                    <p:animEffect transition="in" filter="randombar(horizontal)">
                                      <p:cBhvr>
                                        <p:cTn id="175" dur="2000"/>
                                        <p:tgtEl>
                                          <p:spTgt spid="68"/>
                                        </p:tgtEl>
                                      </p:cBhvr>
                                    </p:animEffect>
                                  </p:childTnLst>
                                </p:cTn>
                              </p:par>
                              <p:par>
                                <p:cTn id="176" presetID="14" presetClass="entr" presetSubtype="10" fill="hold" nodeType="with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randombar(horizontal)">
                                      <p:cBhvr>
                                        <p:cTn id="178" dur="2000"/>
                                        <p:tgtEl>
                                          <p:spTgt spid="69"/>
                                        </p:tgtEl>
                                      </p:cBhvr>
                                    </p:animEffect>
                                  </p:childTnLst>
                                </p:cTn>
                              </p:par>
                            </p:childTnLst>
                          </p:cTn>
                        </p:par>
                      </p:childTnLst>
                    </p:cTn>
                  </p:par>
                  <p:par>
                    <p:cTn id="179" fill="hold">
                      <p:stCondLst>
                        <p:cond delay="indefinite"/>
                      </p:stCondLst>
                      <p:childTnLst>
                        <p:par>
                          <p:cTn id="180" fill="hold">
                            <p:stCondLst>
                              <p:cond delay="0"/>
                            </p:stCondLst>
                            <p:childTnLst>
                              <p:par>
                                <p:cTn id="181" presetID="14" presetClass="entr" presetSubtype="10" fill="hold" grpId="0" nodeType="clickEffect">
                                  <p:stCondLst>
                                    <p:cond delay="0"/>
                                  </p:stCondLst>
                                  <p:childTnLst>
                                    <p:set>
                                      <p:cBhvr>
                                        <p:cTn id="182" dur="1" fill="hold">
                                          <p:stCondLst>
                                            <p:cond delay="0"/>
                                          </p:stCondLst>
                                        </p:cTn>
                                        <p:tgtEl>
                                          <p:spTgt spid="54"/>
                                        </p:tgtEl>
                                        <p:attrNameLst>
                                          <p:attrName>style.visibility</p:attrName>
                                        </p:attrNameLst>
                                      </p:cBhvr>
                                      <p:to>
                                        <p:strVal val="visible"/>
                                      </p:to>
                                    </p:set>
                                    <p:animEffect transition="in" filter="randombar(horizontal)">
                                      <p:cBhvr>
                                        <p:cTn id="183" dur="500"/>
                                        <p:tgtEl>
                                          <p:spTgt spid="54"/>
                                        </p:tgtEl>
                                      </p:cBhvr>
                                    </p:animEffect>
                                  </p:childTnLst>
                                </p:cTn>
                              </p:par>
                              <p:par>
                                <p:cTn id="184" presetID="14" presetClass="entr" presetSubtype="10" fill="hold" grpId="0" nodeType="withEffect">
                                  <p:stCondLst>
                                    <p:cond delay="0"/>
                                  </p:stCondLst>
                                  <p:childTnLst>
                                    <p:set>
                                      <p:cBhvr>
                                        <p:cTn id="185" dur="1" fill="hold">
                                          <p:stCondLst>
                                            <p:cond delay="0"/>
                                          </p:stCondLst>
                                        </p:cTn>
                                        <p:tgtEl>
                                          <p:spTgt spid="55"/>
                                        </p:tgtEl>
                                        <p:attrNameLst>
                                          <p:attrName>style.visibility</p:attrName>
                                        </p:attrNameLst>
                                      </p:cBhvr>
                                      <p:to>
                                        <p:strVal val="visible"/>
                                      </p:to>
                                    </p:set>
                                    <p:animEffect transition="in" filter="randombar(horizontal)">
                                      <p:cBhvr>
                                        <p:cTn id="186" dur="500"/>
                                        <p:tgtEl>
                                          <p:spTgt spid="55"/>
                                        </p:tgtEl>
                                      </p:cBhvr>
                                    </p:animEffect>
                                  </p:childTnLst>
                                </p:cTn>
                              </p:par>
                              <p:par>
                                <p:cTn id="187" presetID="14" presetClass="entr" presetSubtype="10" fill="hold" nodeType="withEffect">
                                  <p:stCondLst>
                                    <p:cond delay="0"/>
                                  </p:stCondLst>
                                  <p:childTnLst>
                                    <p:set>
                                      <p:cBhvr>
                                        <p:cTn id="188" dur="1" fill="hold">
                                          <p:stCondLst>
                                            <p:cond delay="0"/>
                                          </p:stCondLst>
                                        </p:cTn>
                                        <p:tgtEl>
                                          <p:spTgt spid="59"/>
                                        </p:tgtEl>
                                        <p:attrNameLst>
                                          <p:attrName>style.visibility</p:attrName>
                                        </p:attrNameLst>
                                      </p:cBhvr>
                                      <p:to>
                                        <p:strVal val="visible"/>
                                      </p:to>
                                    </p:set>
                                    <p:animEffect transition="in" filter="randombar(horizontal)">
                                      <p:cBhvr>
                                        <p:cTn id="189" dur="500"/>
                                        <p:tgtEl>
                                          <p:spTgt spid="59"/>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27" grpId="0" animBg="1"/>
      <p:bldP spid="29" grpId="0"/>
      <p:bldP spid="30" grpId="0" animBg="1"/>
      <p:bldP spid="31" grpId="0" animBg="1"/>
      <p:bldP spid="32" grpId="0" animBg="1"/>
      <p:bldP spid="33" grpId="0"/>
      <p:bldP spid="34" grpId="0" animBg="1"/>
      <p:bldP spid="35" grpId="0"/>
      <p:bldP spid="36" grpId="0" animBg="1"/>
      <p:bldP spid="37" grpId="0" animBg="1"/>
      <p:bldP spid="38" grpId="0" animBg="1"/>
      <p:bldP spid="39" grpId="0" animBg="1"/>
      <p:bldP spid="40" grpId="0"/>
      <p:bldP spid="41" grpId="0" animBg="1"/>
      <p:bldP spid="42" grpId="0" animBg="1"/>
      <p:bldP spid="43" grpId="0" animBg="1"/>
      <p:bldP spid="44" grpId="0" animBg="1"/>
      <p:bldP spid="45" grpId="0" animBg="1"/>
      <p:bldP spid="46" grpId="0" animBg="1"/>
      <p:bldP spid="47" grpId="0" animBg="1"/>
      <p:bldP spid="53" grpId="0"/>
      <p:bldP spid="54" grpId="0" animBg="1"/>
      <p:bldP spid="55" grpId="0"/>
      <p:bldP spid="56" grpId="0"/>
      <p:bldP spid="62" grpId="0" animBg="1"/>
      <p:bldP spid="65" grpId="0" animBg="1"/>
      <p:bldP spid="66" grpId="0" animBg="1"/>
      <p:bldP spid="67"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74B206-C416-4FEB-B9E3-D14F242ED912}"/>
              </a:ext>
            </a:extLst>
          </p:cNvPr>
          <p:cNvSpPr txBox="1"/>
          <p:nvPr/>
        </p:nvSpPr>
        <p:spPr>
          <a:xfrm>
            <a:off x="580103" y="521109"/>
            <a:ext cx="5021311" cy="523220"/>
          </a:xfrm>
          <a:prstGeom prst="rect">
            <a:avLst/>
          </a:prstGeom>
          <a:noFill/>
        </p:spPr>
        <p:txBody>
          <a:bodyPr wrap="none" rtlCol="0">
            <a:spAutoFit/>
          </a:bodyPr>
          <a:lstStyle/>
          <a:p>
            <a:r>
              <a:rPr lang="en-AU" sz="2800" b="1" dirty="0">
                <a:solidFill>
                  <a:srgbClr val="00B0F0"/>
                </a:solidFill>
              </a:rPr>
              <a:t>But There Are Other Problems …</a:t>
            </a:r>
          </a:p>
        </p:txBody>
      </p:sp>
      <p:sp>
        <p:nvSpPr>
          <p:cNvPr id="30" name="Rectangle: Rounded Corners 29">
            <a:extLst>
              <a:ext uri="{FF2B5EF4-FFF2-40B4-BE49-F238E27FC236}">
                <a16:creationId xmlns:a16="http://schemas.microsoft.com/office/drawing/2014/main" id="{48701ECC-B758-4A1A-A2FB-3B3DF3B73C9C}"/>
              </a:ext>
            </a:extLst>
          </p:cNvPr>
          <p:cNvSpPr/>
          <p:nvPr/>
        </p:nvSpPr>
        <p:spPr>
          <a:xfrm>
            <a:off x="5331624" y="1130710"/>
            <a:ext cx="6039327" cy="55232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4014C07C-7772-406C-BDC9-4DE1E7EDA9F6}"/>
              </a:ext>
            </a:extLst>
          </p:cNvPr>
          <p:cNvSpPr/>
          <p:nvPr/>
        </p:nvSpPr>
        <p:spPr>
          <a:xfrm>
            <a:off x="6192086" y="2706673"/>
            <a:ext cx="4211919" cy="5701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Prove to me that you have fully disclosed.</a:t>
            </a:r>
          </a:p>
        </p:txBody>
      </p:sp>
      <p:pic>
        <p:nvPicPr>
          <p:cNvPr id="57" name="Picture 56">
            <a:extLst>
              <a:ext uri="{FF2B5EF4-FFF2-40B4-BE49-F238E27FC236}">
                <a16:creationId xmlns:a16="http://schemas.microsoft.com/office/drawing/2014/main" id="{482FC02F-6789-4243-8BA9-E325AD58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0176" y="2637256"/>
            <a:ext cx="703943" cy="703943"/>
          </a:xfrm>
          <a:prstGeom prst="rect">
            <a:avLst/>
          </a:prstGeom>
        </p:spPr>
      </p:pic>
      <p:pic>
        <p:nvPicPr>
          <p:cNvPr id="64" name="Picture 63" descr="A close up of a logo&#10;&#10;Description generated with very high confidence">
            <a:extLst>
              <a:ext uri="{FF2B5EF4-FFF2-40B4-BE49-F238E27FC236}">
                <a16:creationId xmlns:a16="http://schemas.microsoft.com/office/drawing/2014/main" id="{4359B631-A366-4EF5-8BD2-2F85DAFE0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5978" y="1587220"/>
            <a:ext cx="576002" cy="604370"/>
          </a:xfrm>
          <a:prstGeom prst="rect">
            <a:avLst/>
          </a:prstGeom>
        </p:spPr>
      </p:pic>
      <p:sp>
        <p:nvSpPr>
          <p:cNvPr id="65" name="Rectangle: Rounded Corners 64">
            <a:extLst>
              <a:ext uri="{FF2B5EF4-FFF2-40B4-BE49-F238E27FC236}">
                <a16:creationId xmlns:a16="http://schemas.microsoft.com/office/drawing/2014/main" id="{38B0A8C3-B098-49D4-9550-0FA7F243421E}"/>
              </a:ext>
            </a:extLst>
          </p:cNvPr>
          <p:cNvSpPr/>
          <p:nvPr/>
        </p:nvSpPr>
        <p:spPr>
          <a:xfrm>
            <a:off x="7820532" y="1423211"/>
            <a:ext cx="2536497" cy="102682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 have full disclosed all the data to the public.</a:t>
            </a:r>
          </a:p>
          <a:p>
            <a:pPr algn="ctr"/>
            <a:r>
              <a:rPr lang="en-AU" dirty="0">
                <a:solidFill>
                  <a:schemeClr val="tx1"/>
                </a:solidFill>
              </a:rPr>
              <a:t>The root is  1234         </a:t>
            </a:r>
          </a:p>
        </p:txBody>
      </p:sp>
      <p:sp>
        <p:nvSpPr>
          <p:cNvPr id="70" name="Rectangle 69">
            <a:extLst>
              <a:ext uri="{FF2B5EF4-FFF2-40B4-BE49-F238E27FC236}">
                <a16:creationId xmlns:a16="http://schemas.microsoft.com/office/drawing/2014/main" id="{FBF5BB06-1E29-4446-997D-F7A7537059A6}"/>
              </a:ext>
            </a:extLst>
          </p:cNvPr>
          <p:cNvSpPr/>
          <p:nvPr/>
        </p:nvSpPr>
        <p:spPr>
          <a:xfrm>
            <a:off x="9372752" y="2073661"/>
            <a:ext cx="673508" cy="2949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H1234</a:t>
            </a:r>
          </a:p>
        </p:txBody>
      </p:sp>
      <p:pic>
        <p:nvPicPr>
          <p:cNvPr id="71" name="Picture 70" descr="A close up of a logo&#10;&#10;Description generated with very high confidence">
            <a:extLst>
              <a:ext uri="{FF2B5EF4-FFF2-40B4-BE49-F238E27FC236}">
                <a16:creationId xmlns:a16="http://schemas.microsoft.com/office/drawing/2014/main" id="{430286BF-F02F-4818-90A4-CB7813D34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697" y="3790051"/>
            <a:ext cx="576002" cy="604370"/>
          </a:xfrm>
          <a:prstGeom prst="rect">
            <a:avLst/>
          </a:prstGeom>
        </p:spPr>
      </p:pic>
      <p:sp>
        <p:nvSpPr>
          <p:cNvPr id="72" name="Rectangle: Rounded Corners 71">
            <a:extLst>
              <a:ext uri="{FF2B5EF4-FFF2-40B4-BE49-F238E27FC236}">
                <a16:creationId xmlns:a16="http://schemas.microsoft.com/office/drawing/2014/main" id="{1F8A2713-8AD1-42CB-9159-8CCB9B8DB75D}"/>
              </a:ext>
            </a:extLst>
          </p:cNvPr>
          <p:cNvSpPr/>
          <p:nvPr/>
        </p:nvSpPr>
        <p:spPr>
          <a:xfrm>
            <a:off x="6572783" y="3578825"/>
            <a:ext cx="3815565" cy="102682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 can send you a full copy if you want.</a:t>
            </a:r>
          </a:p>
          <a:p>
            <a:pPr algn="ctr"/>
            <a:r>
              <a:rPr lang="en-AU" dirty="0">
                <a:solidFill>
                  <a:schemeClr val="tx1"/>
                </a:solidFill>
              </a:rPr>
              <a:t>(So that you can disclose it to the public as well.)</a:t>
            </a:r>
          </a:p>
        </p:txBody>
      </p:sp>
      <p:sp>
        <p:nvSpPr>
          <p:cNvPr id="74" name="Rectangle: Rounded Corners 73">
            <a:extLst>
              <a:ext uri="{FF2B5EF4-FFF2-40B4-BE49-F238E27FC236}">
                <a16:creationId xmlns:a16="http://schemas.microsoft.com/office/drawing/2014/main" id="{87DD0E34-9F14-449E-92A2-35D0A48AECAE}"/>
              </a:ext>
            </a:extLst>
          </p:cNvPr>
          <p:cNvSpPr/>
          <p:nvPr/>
        </p:nvSpPr>
        <p:spPr>
          <a:xfrm>
            <a:off x="6203832" y="4904262"/>
            <a:ext cx="3621349" cy="5701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Don’t! My data plan is running low.</a:t>
            </a:r>
          </a:p>
        </p:txBody>
      </p:sp>
      <p:pic>
        <p:nvPicPr>
          <p:cNvPr id="75" name="Picture 74">
            <a:extLst>
              <a:ext uri="{FF2B5EF4-FFF2-40B4-BE49-F238E27FC236}">
                <a16:creationId xmlns:a16="http://schemas.microsoft.com/office/drawing/2014/main" id="{0708A7B8-C4A9-4C0D-ACC4-43D8760F9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922" y="4834845"/>
            <a:ext cx="703943" cy="703943"/>
          </a:xfrm>
          <a:prstGeom prst="rect">
            <a:avLst/>
          </a:prstGeom>
        </p:spPr>
      </p:pic>
      <p:pic>
        <p:nvPicPr>
          <p:cNvPr id="76" name="Picture 75" descr="A close up of a logo&#10;&#10;Description generated with very high confidence">
            <a:extLst>
              <a:ext uri="{FF2B5EF4-FFF2-40B4-BE49-F238E27FC236}">
                <a16:creationId xmlns:a16="http://schemas.microsoft.com/office/drawing/2014/main" id="{CABAD04A-8977-4FB3-A5ED-2D406AE2A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697" y="5690697"/>
            <a:ext cx="576002" cy="604370"/>
          </a:xfrm>
          <a:prstGeom prst="rect">
            <a:avLst/>
          </a:prstGeom>
        </p:spPr>
      </p:pic>
      <p:sp>
        <p:nvSpPr>
          <p:cNvPr id="78" name="Rectangle: Rounded Corners 77">
            <a:extLst>
              <a:ext uri="{FF2B5EF4-FFF2-40B4-BE49-F238E27FC236}">
                <a16:creationId xmlns:a16="http://schemas.microsoft.com/office/drawing/2014/main" id="{E693D743-43FF-4C52-96C9-219178FAD74A}"/>
              </a:ext>
            </a:extLst>
          </p:cNvPr>
          <p:cNvSpPr/>
          <p:nvPr/>
        </p:nvSpPr>
        <p:spPr>
          <a:xfrm>
            <a:off x="6988781" y="5738497"/>
            <a:ext cx="3399567" cy="5701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You must be kidding me …</a:t>
            </a:r>
          </a:p>
        </p:txBody>
      </p:sp>
      <p:pic>
        <p:nvPicPr>
          <p:cNvPr id="79" name="Picture 78" descr="A picture containing drawing&#10;&#10;Description automatically generated">
            <a:extLst>
              <a:ext uri="{FF2B5EF4-FFF2-40B4-BE49-F238E27FC236}">
                <a16:creationId xmlns:a16="http://schemas.microsoft.com/office/drawing/2014/main" id="{373B1A0B-9A8B-40EF-B536-3243CBB59EC3}"/>
              </a:ext>
            </a:extLst>
          </p:cNvPr>
          <p:cNvPicPr>
            <a:picLocks noChangeAspect="1"/>
          </p:cNvPicPr>
          <p:nvPr/>
        </p:nvPicPr>
        <p:blipFill>
          <a:blip r:embed="rId4"/>
          <a:stretch>
            <a:fillRect/>
          </a:stretch>
        </p:blipFill>
        <p:spPr>
          <a:xfrm>
            <a:off x="9617176" y="5812419"/>
            <a:ext cx="644853" cy="422269"/>
          </a:xfrm>
          <a:prstGeom prst="rect">
            <a:avLst/>
          </a:prstGeom>
        </p:spPr>
      </p:pic>
      <p:sp>
        <p:nvSpPr>
          <p:cNvPr id="4" name="TextBox 3">
            <a:extLst>
              <a:ext uri="{FF2B5EF4-FFF2-40B4-BE49-F238E27FC236}">
                <a16:creationId xmlns:a16="http://schemas.microsoft.com/office/drawing/2014/main" id="{444FCAD1-B8FF-48AB-8CEF-34BE30390057}"/>
              </a:ext>
            </a:extLst>
          </p:cNvPr>
          <p:cNvSpPr txBox="1"/>
          <p:nvPr/>
        </p:nvSpPr>
        <p:spPr>
          <a:xfrm>
            <a:off x="351999" y="4766491"/>
            <a:ext cx="4858968" cy="707886"/>
          </a:xfrm>
          <a:prstGeom prst="rect">
            <a:avLst/>
          </a:prstGeom>
          <a:solidFill>
            <a:srgbClr val="00B0F0">
              <a:alpha val="50196"/>
            </a:srgbClr>
          </a:solidFill>
        </p:spPr>
        <p:txBody>
          <a:bodyPr wrap="square" rtlCol="0">
            <a:spAutoFit/>
          </a:bodyPr>
          <a:lstStyle/>
          <a:p>
            <a:r>
              <a:rPr lang="en-AU" sz="2000" i="1" dirty="0"/>
              <a:t>How can you check the availability of all the messages without fully downloading them?</a:t>
            </a:r>
          </a:p>
        </p:txBody>
      </p:sp>
      <p:sp>
        <p:nvSpPr>
          <p:cNvPr id="63" name="TextBox 62">
            <a:extLst>
              <a:ext uri="{FF2B5EF4-FFF2-40B4-BE49-F238E27FC236}">
                <a16:creationId xmlns:a16="http://schemas.microsoft.com/office/drawing/2014/main" id="{F2C1EAD5-3641-4EB0-86B3-7CB9ABCF9FFB}"/>
              </a:ext>
            </a:extLst>
          </p:cNvPr>
          <p:cNvSpPr txBox="1"/>
          <p:nvPr/>
        </p:nvSpPr>
        <p:spPr>
          <a:xfrm>
            <a:off x="1225478" y="5738497"/>
            <a:ext cx="2692981" cy="369332"/>
          </a:xfrm>
          <a:prstGeom prst="rect">
            <a:avLst/>
          </a:prstGeom>
          <a:noFill/>
        </p:spPr>
        <p:txBody>
          <a:bodyPr wrap="none" rtlCol="0">
            <a:spAutoFit/>
          </a:bodyPr>
          <a:lstStyle/>
          <a:p>
            <a:r>
              <a:rPr lang="en-AU" dirty="0"/>
              <a:t>Does this problem matter?</a:t>
            </a:r>
          </a:p>
        </p:txBody>
      </p:sp>
      <p:sp>
        <p:nvSpPr>
          <p:cNvPr id="80" name="Slide Number Placeholder 79">
            <a:extLst>
              <a:ext uri="{FF2B5EF4-FFF2-40B4-BE49-F238E27FC236}">
                <a16:creationId xmlns:a16="http://schemas.microsoft.com/office/drawing/2014/main" id="{C3F132BC-F570-4C24-BF6E-BFE5C5662D26}"/>
              </a:ext>
            </a:extLst>
          </p:cNvPr>
          <p:cNvSpPr>
            <a:spLocks noGrp="1"/>
          </p:cNvSpPr>
          <p:nvPr>
            <p:ph type="sldNum" sz="quarter" idx="12"/>
          </p:nvPr>
        </p:nvSpPr>
        <p:spPr/>
        <p:txBody>
          <a:bodyPr/>
          <a:lstStyle/>
          <a:p>
            <a:fld id="{11F031DC-3D35-0E46-AFD0-4D1C9C204970}" type="slidenum">
              <a:rPr lang="en-US" smtClean="0"/>
              <a:t>3</a:t>
            </a:fld>
            <a:endParaRPr lang="en-US"/>
          </a:p>
        </p:txBody>
      </p:sp>
    </p:spTree>
    <p:extLst>
      <p:ext uri="{BB962C8B-B14F-4D97-AF65-F5344CB8AC3E}">
        <p14:creationId xmlns:p14="http://schemas.microsoft.com/office/powerpoint/2010/main" val="227105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F917FD-7992-E244-808B-EB7553001837}"/>
              </a:ext>
            </a:extLst>
          </p:cNvPr>
          <p:cNvSpPr txBox="1"/>
          <p:nvPr/>
        </p:nvSpPr>
        <p:spPr>
          <a:xfrm>
            <a:off x="1553227" y="1741118"/>
            <a:ext cx="7900304" cy="2805063"/>
          </a:xfrm>
          <a:prstGeom prst="rect">
            <a:avLst/>
          </a:prstGeom>
          <a:noFill/>
        </p:spPr>
        <p:txBody>
          <a:bodyPr wrap="none" rtlCol="0">
            <a:spAutoFit/>
          </a:bodyPr>
          <a:lstStyle/>
          <a:p>
            <a:pPr marL="342900" indent="-342900">
              <a:lnSpc>
                <a:spcPct val="150000"/>
              </a:lnSpc>
              <a:buFont typeface="Wingdings" pitchFamily="2" charset="2"/>
              <a:buChar char="Ø"/>
            </a:pPr>
            <a:r>
              <a:rPr lang="en-US" sz="2400" b="1" dirty="0">
                <a:solidFill>
                  <a:srgbClr val="0070C0"/>
                </a:solidFill>
              </a:rPr>
              <a:t>Motivation: blockchain light node</a:t>
            </a:r>
          </a:p>
          <a:p>
            <a:pPr marL="342900" indent="-342900">
              <a:lnSpc>
                <a:spcPct val="150000"/>
              </a:lnSpc>
              <a:buFont typeface="Wingdings" pitchFamily="2" charset="2"/>
              <a:buChar char="Ø"/>
            </a:pPr>
            <a:r>
              <a:rPr lang="en-US" sz="2400" dirty="0">
                <a:solidFill>
                  <a:schemeClr val="accent5">
                    <a:lumMod val="20000"/>
                    <a:lumOff val="80000"/>
                  </a:schemeClr>
                </a:solidFill>
              </a:rPr>
              <a:t>The data availability problem: assumptions and definition</a:t>
            </a:r>
          </a:p>
          <a:p>
            <a:pPr marL="342900" indent="-342900">
              <a:lnSpc>
                <a:spcPct val="150000"/>
              </a:lnSpc>
              <a:buFont typeface="Wingdings" pitchFamily="2" charset="2"/>
              <a:buChar char="Ø"/>
            </a:pPr>
            <a:r>
              <a:rPr lang="en-US" sz="2400" dirty="0">
                <a:solidFill>
                  <a:schemeClr val="accent5">
                    <a:lumMod val="20000"/>
                    <a:lumOff val="80000"/>
                  </a:schemeClr>
                </a:solidFill>
              </a:rPr>
              <a:t>How could erasure coding help?</a:t>
            </a:r>
          </a:p>
          <a:p>
            <a:pPr marL="342900" indent="-342900">
              <a:lnSpc>
                <a:spcPct val="150000"/>
              </a:lnSpc>
              <a:buFont typeface="Wingdings" pitchFamily="2" charset="2"/>
              <a:buChar char="Ø"/>
            </a:pPr>
            <a:r>
              <a:rPr lang="en-US" sz="2400" dirty="0">
                <a:solidFill>
                  <a:schemeClr val="accent5">
                    <a:lumMod val="20000"/>
                    <a:lumOff val="80000"/>
                  </a:schemeClr>
                </a:solidFill>
              </a:rPr>
              <a:t>The optimal solution</a:t>
            </a:r>
          </a:p>
          <a:p>
            <a:pPr marL="342900" indent="-342900">
              <a:lnSpc>
                <a:spcPct val="150000"/>
              </a:lnSpc>
              <a:buFont typeface="Wingdings" pitchFamily="2" charset="2"/>
              <a:buChar char="Ø"/>
            </a:pPr>
            <a:r>
              <a:rPr lang="en-US" sz="2400" dirty="0">
                <a:solidFill>
                  <a:schemeClr val="accent5">
                    <a:lumMod val="20000"/>
                    <a:lumOff val="80000"/>
                  </a:schemeClr>
                </a:solidFill>
              </a:rPr>
              <a:t>Performance</a:t>
            </a:r>
          </a:p>
        </p:txBody>
      </p:sp>
    </p:spTree>
    <p:extLst>
      <p:ext uri="{BB962C8B-B14F-4D97-AF65-F5344CB8AC3E}">
        <p14:creationId xmlns:p14="http://schemas.microsoft.com/office/powerpoint/2010/main" val="397114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800C32-9FC6-4B62-95FE-EB0A4010EFD1}"/>
              </a:ext>
            </a:extLst>
          </p:cNvPr>
          <p:cNvSpPr txBox="1"/>
          <p:nvPr/>
        </p:nvSpPr>
        <p:spPr>
          <a:xfrm>
            <a:off x="4737041" y="2960915"/>
            <a:ext cx="2194640" cy="369332"/>
          </a:xfrm>
          <a:prstGeom prst="rect">
            <a:avLst/>
          </a:prstGeom>
          <a:noFill/>
        </p:spPr>
        <p:txBody>
          <a:bodyPr wrap="none" rtlCol="0">
            <a:spAutoFit/>
          </a:bodyPr>
          <a:lstStyle/>
          <a:p>
            <a:r>
              <a:rPr lang="en-AU" dirty="0"/>
              <a:t>Play motivating video</a:t>
            </a:r>
          </a:p>
        </p:txBody>
      </p:sp>
      <p:sp>
        <p:nvSpPr>
          <p:cNvPr id="6" name="Slide Number Placeholder 5">
            <a:extLst>
              <a:ext uri="{FF2B5EF4-FFF2-40B4-BE49-F238E27FC236}">
                <a16:creationId xmlns:a16="http://schemas.microsoft.com/office/drawing/2014/main" id="{70DCE328-46B2-4203-880E-0E99E97C2226}"/>
              </a:ext>
            </a:extLst>
          </p:cNvPr>
          <p:cNvSpPr>
            <a:spLocks noGrp="1"/>
          </p:cNvSpPr>
          <p:nvPr>
            <p:ph type="sldNum" sz="quarter" idx="12"/>
          </p:nvPr>
        </p:nvSpPr>
        <p:spPr/>
        <p:txBody>
          <a:bodyPr/>
          <a:lstStyle/>
          <a:p>
            <a:fld id="{11F031DC-3D35-0E46-AFD0-4D1C9C204970}" type="slidenum">
              <a:rPr lang="en-US" smtClean="0"/>
              <a:t>5</a:t>
            </a:fld>
            <a:endParaRPr lang="en-US"/>
          </a:p>
        </p:txBody>
      </p:sp>
    </p:spTree>
    <p:extLst>
      <p:ext uri="{BB962C8B-B14F-4D97-AF65-F5344CB8AC3E}">
        <p14:creationId xmlns:p14="http://schemas.microsoft.com/office/powerpoint/2010/main" val="310880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F917FD-7992-E244-808B-EB7553001837}"/>
              </a:ext>
            </a:extLst>
          </p:cNvPr>
          <p:cNvSpPr txBox="1"/>
          <p:nvPr/>
        </p:nvSpPr>
        <p:spPr>
          <a:xfrm>
            <a:off x="1553227" y="1741118"/>
            <a:ext cx="7885941" cy="2805063"/>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a:solidFill>
                  <a:srgbClr val="0070C0"/>
                </a:solidFill>
              </a:rPr>
              <a:t>Motivation: blockchain light node</a:t>
            </a:r>
          </a:p>
          <a:p>
            <a:pPr marL="342900" indent="-342900">
              <a:lnSpc>
                <a:spcPct val="150000"/>
              </a:lnSpc>
              <a:buFont typeface="Wingdings" pitchFamily="2" charset="2"/>
              <a:buChar char="Ø"/>
            </a:pPr>
            <a:r>
              <a:rPr lang="en-US" sz="2400" b="1" dirty="0">
                <a:solidFill>
                  <a:srgbClr val="0070C0"/>
                </a:solidFill>
              </a:rPr>
              <a:t>The data availability problem: assumptions and definition</a:t>
            </a:r>
          </a:p>
          <a:p>
            <a:pPr marL="342900" indent="-342900">
              <a:lnSpc>
                <a:spcPct val="150000"/>
              </a:lnSpc>
              <a:buFont typeface="Wingdings" pitchFamily="2" charset="2"/>
              <a:buChar char="Ø"/>
            </a:pPr>
            <a:r>
              <a:rPr lang="en-US" sz="2400" dirty="0">
                <a:solidFill>
                  <a:schemeClr val="accent5">
                    <a:lumMod val="20000"/>
                    <a:lumOff val="80000"/>
                  </a:schemeClr>
                </a:solidFill>
              </a:rPr>
              <a:t>How could erasure coding help?</a:t>
            </a:r>
          </a:p>
          <a:p>
            <a:pPr marL="342900" indent="-342900">
              <a:lnSpc>
                <a:spcPct val="150000"/>
              </a:lnSpc>
              <a:buFont typeface="Wingdings" pitchFamily="2" charset="2"/>
              <a:buChar char="Ø"/>
            </a:pPr>
            <a:r>
              <a:rPr lang="en-US" sz="2400" dirty="0">
                <a:solidFill>
                  <a:schemeClr val="accent5">
                    <a:lumMod val="20000"/>
                    <a:lumOff val="80000"/>
                  </a:schemeClr>
                </a:solidFill>
              </a:rPr>
              <a:t>The optimal solution</a:t>
            </a:r>
          </a:p>
          <a:p>
            <a:pPr marL="342900" indent="-342900">
              <a:lnSpc>
                <a:spcPct val="150000"/>
              </a:lnSpc>
              <a:buFont typeface="Wingdings" pitchFamily="2" charset="2"/>
              <a:buChar char="Ø"/>
            </a:pPr>
            <a:r>
              <a:rPr lang="en-US" sz="2400" dirty="0">
                <a:solidFill>
                  <a:schemeClr val="accent5">
                    <a:lumMod val="20000"/>
                    <a:lumOff val="80000"/>
                  </a:schemeClr>
                </a:solidFill>
              </a:rPr>
              <a:t>Performance</a:t>
            </a:r>
          </a:p>
        </p:txBody>
      </p:sp>
    </p:spTree>
    <p:extLst>
      <p:ext uri="{BB962C8B-B14F-4D97-AF65-F5344CB8AC3E}">
        <p14:creationId xmlns:p14="http://schemas.microsoft.com/office/powerpoint/2010/main" val="397818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ounded Rectangle 149">
            <a:extLst>
              <a:ext uri="{FF2B5EF4-FFF2-40B4-BE49-F238E27FC236}">
                <a16:creationId xmlns:a16="http://schemas.microsoft.com/office/drawing/2014/main" id="{0FEFC92A-9525-8B47-B83B-8859A4415357}"/>
              </a:ext>
            </a:extLst>
          </p:cNvPr>
          <p:cNvSpPr/>
          <p:nvPr/>
        </p:nvSpPr>
        <p:spPr>
          <a:xfrm>
            <a:off x="6132040" y="288043"/>
            <a:ext cx="5805263" cy="5736975"/>
          </a:xfrm>
          <a:prstGeom prst="roundRect">
            <a:avLst>
              <a:gd name="adj" fmla="val 759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a:extLst>
              <a:ext uri="{FF2B5EF4-FFF2-40B4-BE49-F238E27FC236}">
                <a16:creationId xmlns:a16="http://schemas.microsoft.com/office/drawing/2014/main" id="{9F2126F9-EF85-5F45-9E0A-5405888EF4EE}"/>
              </a:ext>
            </a:extLst>
          </p:cNvPr>
          <p:cNvSpPr/>
          <p:nvPr/>
        </p:nvSpPr>
        <p:spPr>
          <a:xfrm>
            <a:off x="438411" y="288044"/>
            <a:ext cx="5378378" cy="5736975"/>
          </a:xfrm>
          <a:prstGeom prst="roundRect">
            <a:avLst>
              <a:gd name="adj" fmla="val 991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A picture containing building&#10;&#10;Description automatically generated">
            <a:extLst>
              <a:ext uri="{FF2B5EF4-FFF2-40B4-BE49-F238E27FC236}">
                <a16:creationId xmlns:a16="http://schemas.microsoft.com/office/drawing/2014/main" id="{5E6F9F14-4371-8743-BB5C-787B9FF9B6DC}"/>
              </a:ext>
            </a:extLst>
          </p:cNvPr>
          <p:cNvPicPr>
            <a:picLocks noChangeAspect="1"/>
          </p:cNvPicPr>
          <p:nvPr/>
        </p:nvPicPr>
        <p:blipFill>
          <a:blip r:embed="rId2"/>
          <a:stretch>
            <a:fillRect/>
          </a:stretch>
        </p:blipFill>
        <p:spPr>
          <a:xfrm>
            <a:off x="1184398" y="1162548"/>
            <a:ext cx="3722492" cy="3045676"/>
          </a:xfrm>
          <a:prstGeom prst="rect">
            <a:avLst/>
          </a:prstGeom>
        </p:spPr>
      </p:pic>
      <p:sp>
        <p:nvSpPr>
          <p:cNvPr id="100" name="TextBox 99">
            <a:extLst>
              <a:ext uri="{FF2B5EF4-FFF2-40B4-BE49-F238E27FC236}">
                <a16:creationId xmlns:a16="http://schemas.microsoft.com/office/drawing/2014/main" id="{7F59920F-5799-F148-A12E-E23368D4795A}"/>
              </a:ext>
            </a:extLst>
          </p:cNvPr>
          <p:cNvSpPr txBox="1"/>
          <p:nvPr/>
        </p:nvSpPr>
        <p:spPr>
          <a:xfrm>
            <a:off x="763376" y="4220228"/>
            <a:ext cx="4846830" cy="1711366"/>
          </a:xfrm>
          <a:prstGeom prst="rect">
            <a:avLst/>
          </a:prstGeom>
          <a:noFill/>
        </p:spPr>
        <p:txBody>
          <a:bodyPr wrap="square" rtlCol="0">
            <a:spAutoFit/>
          </a:bodyPr>
          <a:lstStyle/>
          <a:p>
            <a:pPr marL="285750" indent="-285750">
              <a:lnSpc>
                <a:spcPct val="150000"/>
              </a:lnSpc>
              <a:buFont typeface="Wingdings" pitchFamily="2" charset="2"/>
              <a:buChar char="Ø"/>
            </a:pPr>
            <a:r>
              <a:rPr lang="en-US" b="1" dirty="0">
                <a:solidFill>
                  <a:srgbClr val="0070C0"/>
                </a:solidFill>
              </a:rPr>
              <a:t>No orphan</a:t>
            </a:r>
            <a:r>
              <a:rPr lang="en-US" dirty="0">
                <a:solidFill>
                  <a:srgbClr val="0070C0"/>
                </a:solidFill>
              </a:rPr>
              <a:t>: Every node is connected to</a:t>
            </a:r>
            <a:br>
              <a:rPr lang="en-US" dirty="0">
                <a:solidFill>
                  <a:srgbClr val="0070C0"/>
                </a:solidFill>
              </a:rPr>
            </a:br>
            <a:r>
              <a:rPr lang="en-US" dirty="0">
                <a:solidFill>
                  <a:srgbClr val="0070C0"/>
                </a:solidFill>
              </a:rPr>
              <a:t>at least 1 honest full node</a:t>
            </a:r>
          </a:p>
          <a:p>
            <a:pPr marL="285750" indent="-285750">
              <a:lnSpc>
                <a:spcPct val="150000"/>
              </a:lnSpc>
              <a:buFont typeface="Wingdings" pitchFamily="2" charset="2"/>
              <a:buChar char="Ø"/>
            </a:pPr>
            <a:r>
              <a:rPr lang="en-US" b="1" dirty="0">
                <a:solidFill>
                  <a:srgbClr val="0070C0"/>
                </a:solidFill>
              </a:rPr>
              <a:t>Every honest node gossips/re-broadcast</a:t>
            </a:r>
            <a:endParaRPr lang="en-US" dirty="0">
              <a:solidFill>
                <a:srgbClr val="0070C0"/>
              </a:solidFill>
            </a:endParaRPr>
          </a:p>
          <a:p>
            <a:pPr marL="285750" indent="-285750">
              <a:lnSpc>
                <a:spcPct val="150000"/>
              </a:lnSpc>
              <a:buFont typeface="Wingdings" pitchFamily="2" charset="2"/>
              <a:buChar char="Ø"/>
            </a:pPr>
            <a:r>
              <a:rPr lang="en-US" b="1" dirty="0">
                <a:solidFill>
                  <a:srgbClr val="0070C0"/>
                </a:solidFill>
              </a:rPr>
              <a:t>Dishonest majority</a:t>
            </a:r>
          </a:p>
        </p:txBody>
      </p:sp>
      <p:pic>
        <p:nvPicPr>
          <p:cNvPr id="114" name="Graphic 113" descr="Farmer">
            <a:extLst>
              <a:ext uri="{FF2B5EF4-FFF2-40B4-BE49-F238E27FC236}">
                <a16:creationId xmlns:a16="http://schemas.microsoft.com/office/drawing/2014/main" id="{A5375C41-67DD-BE45-9BCB-63552EBDE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9996" y="979954"/>
            <a:ext cx="717090" cy="717090"/>
          </a:xfrm>
          <a:prstGeom prst="rect">
            <a:avLst/>
          </a:prstGeom>
        </p:spPr>
      </p:pic>
      <p:pic>
        <p:nvPicPr>
          <p:cNvPr id="115" name="Graphic 114" descr="Office worker">
            <a:extLst>
              <a:ext uri="{FF2B5EF4-FFF2-40B4-BE49-F238E27FC236}">
                <a16:creationId xmlns:a16="http://schemas.microsoft.com/office/drawing/2014/main" id="{93CD9CF5-A856-FA48-ACBE-C272D7292A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3013" y="1986254"/>
            <a:ext cx="774073" cy="774073"/>
          </a:xfrm>
          <a:prstGeom prst="rect">
            <a:avLst/>
          </a:prstGeom>
        </p:spPr>
      </p:pic>
      <p:pic>
        <p:nvPicPr>
          <p:cNvPr id="119" name="Graphic 118" descr="Baby">
            <a:extLst>
              <a:ext uri="{FF2B5EF4-FFF2-40B4-BE49-F238E27FC236}">
                <a16:creationId xmlns:a16="http://schemas.microsoft.com/office/drawing/2014/main" id="{A8D5DC0E-DE39-5B43-B508-738FFDD858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4815" y="3563058"/>
            <a:ext cx="654484" cy="654484"/>
          </a:xfrm>
          <a:prstGeom prst="rect">
            <a:avLst/>
          </a:prstGeom>
        </p:spPr>
      </p:pic>
      <p:sp>
        <p:nvSpPr>
          <p:cNvPr id="124" name="TextBox 123">
            <a:extLst>
              <a:ext uri="{FF2B5EF4-FFF2-40B4-BE49-F238E27FC236}">
                <a16:creationId xmlns:a16="http://schemas.microsoft.com/office/drawing/2014/main" id="{1D556DF6-B1D2-FE49-9821-325881DE4FFA}"/>
              </a:ext>
            </a:extLst>
          </p:cNvPr>
          <p:cNvSpPr txBox="1"/>
          <p:nvPr/>
        </p:nvSpPr>
        <p:spPr>
          <a:xfrm>
            <a:off x="8049629" y="1171108"/>
            <a:ext cx="1710725" cy="369332"/>
          </a:xfrm>
          <a:prstGeom prst="rect">
            <a:avLst/>
          </a:prstGeom>
          <a:noFill/>
        </p:spPr>
        <p:txBody>
          <a:bodyPr wrap="none" rtlCol="0">
            <a:spAutoFit/>
          </a:bodyPr>
          <a:lstStyle/>
          <a:p>
            <a:r>
              <a:rPr lang="en-US" dirty="0"/>
              <a:t>I published both</a:t>
            </a:r>
          </a:p>
        </p:txBody>
      </p:sp>
      <p:sp>
        <p:nvSpPr>
          <p:cNvPr id="127" name="Rounded Rectangle 126">
            <a:extLst>
              <a:ext uri="{FF2B5EF4-FFF2-40B4-BE49-F238E27FC236}">
                <a16:creationId xmlns:a16="http://schemas.microsoft.com/office/drawing/2014/main" id="{E12F1F78-CB2D-CA4B-84FE-64C51F2B387F}"/>
              </a:ext>
            </a:extLst>
          </p:cNvPr>
          <p:cNvSpPr/>
          <p:nvPr/>
        </p:nvSpPr>
        <p:spPr>
          <a:xfrm>
            <a:off x="10712116" y="1200907"/>
            <a:ext cx="224641" cy="3097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t>
            </a:r>
          </a:p>
        </p:txBody>
      </p:sp>
      <p:sp>
        <p:nvSpPr>
          <p:cNvPr id="143" name="TextBox 142">
            <a:extLst>
              <a:ext uri="{FF2B5EF4-FFF2-40B4-BE49-F238E27FC236}">
                <a16:creationId xmlns:a16="http://schemas.microsoft.com/office/drawing/2014/main" id="{C8030CD0-37CF-4B42-A0C3-7725205D8053}"/>
              </a:ext>
            </a:extLst>
          </p:cNvPr>
          <p:cNvSpPr txBox="1"/>
          <p:nvPr/>
        </p:nvSpPr>
        <p:spPr>
          <a:xfrm>
            <a:off x="10359486" y="1183634"/>
            <a:ext cx="341760" cy="369332"/>
          </a:xfrm>
          <a:prstGeom prst="rect">
            <a:avLst/>
          </a:prstGeom>
          <a:noFill/>
        </p:spPr>
        <p:txBody>
          <a:bodyPr wrap="none" rtlCol="0">
            <a:spAutoFit/>
          </a:bodyPr>
          <a:lstStyle/>
          <a:p>
            <a:r>
              <a:rPr lang="en-US" dirty="0"/>
              <a:t>&amp;</a:t>
            </a:r>
          </a:p>
        </p:txBody>
      </p:sp>
      <p:sp>
        <p:nvSpPr>
          <p:cNvPr id="144" name="TextBox 143">
            <a:extLst>
              <a:ext uri="{FF2B5EF4-FFF2-40B4-BE49-F238E27FC236}">
                <a16:creationId xmlns:a16="http://schemas.microsoft.com/office/drawing/2014/main" id="{04EF0A87-0893-9140-B8ED-ECCD3FD0ADDA}"/>
              </a:ext>
            </a:extLst>
          </p:cNvPr>
          <p:cNvSpPr txBox="1"/>
          <p:nvPr/>
        </p:nvSpPr>
        <p:spPr>
          <a:xfrm>
            <a:off x="8049629" y="1999801"/>
            <a:ext cx="3062890" cy="880369"/>
          </a:xfrm>
          <a:prstGeom prst="rect">
            <a:avLst/>
          </a:prstGeom>
          <a:noFill/>
        </p:spPr>
        <p:txBody>
          <a:bodyPr wrap="none" rtlCol="0">
            <a:spAutoFit/>
          </a:bodyPr>
          <a:lstStyle/>
          <a:p>
            <a:pPr>
              <a:lnSpc>
                <a:spcPct val="150000"/>
              </a:lnSpc>
            </a:pPr>
            <a:r>
              <a:rPr lang="en-US" dirty="0"/>
              <a:t>I received everything.</a:t>
            </a:r>
          </a:p>
          <a:p>
            <a:pPr>
              <a:lnSpc>
                <a:spcPct val="150000"/>
              </a:lnSpc>
            </a:pPr>
            <a:r>
              <a:rPr lang="en-US" dirty="0"/>
              <a:t>.            is good,  safe to  accept</a:t>
            </a:r>
          </a:p>
        </p:txBody>
      </p:sp>
      <p:sp>
        <p:nvSpPr>
          <p:cNvPr id="146" name="Rounded Rectangle 145">
            <a:extLst>
              <a:ext uri="{FF2B5EF4-FFF2-40B4-BE49-F238E27FC236}">
                <a16:creationId xmlns:a16="http://schemas.microsoft.com/office/drawing/2014/main" id="{D4925402-0C75-D843-8670-BEB7297CAACD}"/>
              </a:ext>
            </a:extLst>
          </p:cNvPr>
          <p:cNvSpPr/>
          <p:nvPr/>
        </p:nvSpPr>
        <p:spPr>
          <a:xfrm>
            <a:off x="11052531" y="2528256"/>
            <a:ext cx="249077" cy="3097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t>
            </a:r>
          </a:p>
        </p:txBody>
      </p:sp>
      <p:sp>
        <p:nvSpPr>
          <p:cNvPr id="147" name="Rounded Rectangle 146">
            <a:extLst>
              <a:ext uri="{FF2B5EF4-FFF2-40B4-BE49-F238E27FC236}">
                <a16:creationId xmlns:a16="http://schemas.microsoft.com/office/drawing/2014/main" id="{8D974EFC-F3B8-314A-9CBD-601979058388}"/>
              </a:ext>
            </a:extLst>
          </p:cNvPr>
          <p:cNvSpPr/>
          <p:nvPr/>
        </p:nvSpPr>
        <p:spPr>
          <a:xfrm>
            <a:off x="8147171" y="2539653"/>
            <a:ext cx="604329" cy="3097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Body</a:t>
            </a:r>
          </a:p>
        </p:txBody>
      </p:sp>
      <p:sp>
        <p:nvSpPr>
          <p:cNvPr id="149" name="TextBox 148">
            <a:extLst>
              <a:ext uri="{FF2B5EF4-FFF2-40B4-BE49-F238E27FC236}">
                <a16:creationId xmlns:a16="http://schemas.microsoft.com/office/drawing/2014/main" id="{745E231E-03A2-D849-AC01-20D8D8C4C292}"/>
              </a:ext>
            </a:extLst>
          </p:cNvPr>
          <p:cNvSpPr txBox="1"/>
          <p:nvPr/>
        </p:nvSpPr>
        <p:spPr>
          <a:xfrm>
            <a:off x="2151681" y="288044"/>
            <a:ext cx="1832938" cy="461665"/>
          </a:xfrm>
          <a:prstGeom prst="rect">
            <a:avLst/>
          </a:prstGeom>
          <a:noFill/>
        </p:spPr>
        <p:txBody>
          <a:bodyPr wrap="none" rtlCol="0">
            <a:spAutoFit/>
          </a:bodyPr>
          <a:lstStyle/>
          <a:p>
            <a:r>
              <a:rPr lang="en-US" sz="2400" b="1" dirty="0"/>
              <a:t>Assumptions</a:t>
            </a:r>
          </a:p>
        </p:txBody>
      </p:sp>
      <p:sp>
        <p:nvSpPr>
          <p:cNvPr id="151" name="TextBox 150">
            <a:extLst>
              <a:ext uri="{FF2B5EF4-FFF2-40B4-BE49-F238E27FC236}">
                <a16:creationId xmlns:a16="http://schemas.microsoft.com/office/drawing/2014/main" id="{12E04527-1584-1A49-BBAF-241B0F27ECE0}"/>
              </a:ext>
            </a:extLst>
          </p:cNvPr>
          <p:cNvSpPr txBox="1"/>
          <p:nvPr/>
        </p:nvSpPr>
        <p:spPr>
          <a:xfrm>
            <a:off x="7140198" y="319115"/>
            <a:ext cx="4329134" cy="461665"/>
          </a:xfrm>
          <a:prstGeom prst="rect">
            <a:avLst/>
          </a:prstGeom>
          <a:noFill/>
        </p:spPr>
        <p:txBody>
          <a:bodyPr wrap="none" rtlCol="0">
            <a:spAutoFit/>
          </a:bodyPr>
          <a:lstStyle/>
          <a:p>
            <a:r>
              <a:rPr lang="en-US" sz="2400" b="1" dirty="0"/>
              <a:t>The data availability problem </a:t>
            </a:r>
            <a:r>
              <a:rPr lang="en-US" sz="2000" b="1" dirty="0"/>
              <a:t>[1]</a:t>
            </a:r>
            <a:endParaRPr lang="en-US" sz="2400" b="1" dirty="0"/>
          </a:p>
        </p:txBody>
      </p:sp>
      <p:sp>
        <p:nvSpPr>
          <p:cNvPr id="153" name="TextBox 152">
            <a:extLst>
              <a:ext uri="{FF2B5EF4-FFF2-40B4-BE49-F238E27FC236}">
                <a16:creationId xmlns:a16="http://schemas.microsoft.com/office/drawing/2014/main" id="{CA1F05E7-7139-CF41-B733-B0643FC4B6EC}"/>
              </a:ext>
            </a:extLst>
          </p:cNvPr>
          <p:cNvSpPr txBox="1"/>
          <p:nvPr/>
        </p:nvSpPr>
        <p:spPr>
          <a:xfrm>
            <a:off x="7278800" y="1552966"/>
            <a:ext cx="676788" cy="338554"/>
          </a:xfrm>
          <a:prstGeom prst="rect">
            <a:avLst/>
          </a:prstGeom>
          <a:noFill/>
        </p:spPr>
        <p:txBody>
          <a:bodyPr wrap="none" rtlCol="0">
            <a:spAutoFit/>
          </a:bodyPr>
          <a:lstStyle/>
          <a:p>
            <a:r>
              <a:rPr lang="en-US" sz="1600" dirty="0"/>
              <a:t>miner</a:t>
            </a:r>
          </a:p>
        </p:txBody>
      </p:sp>
      <p:sp>
        <p:nvSpPr>
          <p:cNvPr id="154" name="TextBox 153">
            <a:extLst>
              <a:ext uri="{FF2B5EF4-FFF2-40B4-BE49-F238E27FC236}">
                <a16:creationId xmlns:a16="http://schemas.microsoft.com/office/drawing/2014/main" id="{783D9A20-1B58-FC4C-8F4B-D2EA2258F136}"/>
              </a:ext>
            </a:extLst>
          </p:cNvPr>
          <p:cNvSpPr txBox="1"/>
          <p:nvPr/>
        </p:nvSpPr>
        <p:spPr>
          <a:xfrm>
            <a:off x="7118676" y="2664720"/>
            <a:ext cx="933269" cy="338554"/>
          </a:xfrm>
          <a:prstGeom prst="rect">
            <a:avLst/>
          </a:prstGeom>
          <a:noFill/>
        </p:spPr>
        <p:txBody>
          <a:bodyPr wrap="none" rtlCol="0">
            <a:spAutoFit/>
          </a:bodyPr>
          <a:lstStyle/>
          <a:p>
            <a:r>
              <a:rPr lang="en-US" sz="1600" dirty="0"/>
              <a:t>neighbor</a:t>
            </a:r>
          </a:p>
        </p:txBody>
      </p:sp>
      <p:sp>
        <p:nvSpPr>
          <p:cNvPr id="155" name="TextBox 154">
            <a:extLst>
              <a:ext uri="{FF2B5EF4-FFF2-40B4-BE49-F238E27FC236}">
                <a16:creationId xmlns:a16="http://schemas.microsoft.com/office/drawing/2014/main" id="{B83732C2-ED6D-2546-8365-A8463363BDCC}"/>
              </a:ext>
            </a:extLst>
          </p:cNvPr>
          <p:cNvSpPr txBox="1"/>
          <p:nvPr/>
        </p:nvSpPr>
        <p:spPr>
          <a:xfrm>
            <a:off x="6302882" y="1162548"/>
            <a:ext cx="880369" cy="400110"/>
          </a:xfrm>
          <a:prstGeom prst="rect">
            <a:avLst/>
          </a:prstGeom>
          <a:noFill/>
        </p:spPr>
        <p:txBody>
          <a:bodyPr wrap="none" rtlCol="0">
            <a:spAutoFit/>
          </a:bodyPr>
          <a:lstStyle/>
          <a:p>
            <a:r>
              <a:rPr lang="en-US" sz="2000" b="1" dirty="0">
                <a:solidFill>
                  <a:srgbClr val="0070C0"/>
                </a:solidFill>
              </a:rPr>
              <a:t>When </a:t>
            </a:r>
          </a:p>
        </p:txBody>
      </p:sp>
      <p:sp>
        <p:nvSpPr>
          <p:cNvPr id="156" name="TextBox 155">
            <a:extLst>
              <a:ext uri="{FF2B5EF4-FFF2-40B4-BE49-F238E27FC236}">
                <a16:creationId xmlns:a16="http://schemas.microsoft.com/office/drawing/2014/main" id="{3B079C35-F39D-794A-B9CD-E5699DA4B882}"/>
              </a:ext>
            </a:extLst>
          </p:cNvPr>
          <p:cNvSpPr txBox="1"/>
          <p:nvPr/>
        </p:nvSpPr>
        <p:spPr>
          <a:xfrm>
            <a:off x="6329465" y="3641315"/>
            <a:ext cx="716863" cy="400110"/>
          </a:xfrm>
          <a:prstGeom prst="rect">
            <a:avLst/>
          </a:prstGeom>
          <a:noFill/>
        </p:spPr>
        <p:txBody>
          <a:bodyPr wrap="none" rtlCol="0">
            <a:spAutoFit/>
          </a:bodyPr>
          <a:lstStyle/>
          <a:p>
            <a:r>
              <a:rPr lang="en-US" sz="2000" b="1" dirty="0">
                <a:solidFill>
                  <a:srgbClr val="0070C0"/>
                </a:solidFill>
              </a:rPr>
              <a:t>Then</a:t>
            </a:r>
          </a:p>
        </p:txBody>
      </p:sp>
      <p:sp>
        <p:nvSpPr>
          <p:cNvPr id="158" name="TextBox 157">
            <a:extLst>
              <a:ext uri="{FF2B5EF4-FFF2-40B4-BE49-F238E27FC236}">
                <a16:creationId xmlns:a16="http://schemas.microsoft.com/office/drawing/2014/main" id="{4BECFC0D-BAE1-FA4A-A655-8FFCE986F6EB}"/>
              </a:ext>
            </a:extLst>
          </p:cNvPr>
          <p:cNvSpPr txBox="1"/>
          <p:nvPr/>
        </p:nvSpPr>
        <p:spPr>
          <a:xfrm>
            <a:off x="8071335" y="3279116"/>
            <a:ext cx="3703960" cy="1295868"/>
          </a:xfrm>
          <a:prstGeom prst="rect">
            <a:avLst/>
          </a:prstGeom>
          <a:noFill/>
        </p:spPr>
        <p:txBody>
          <a:bodyPr wrap="square" rtlCol="0">
            <a:spAutoFit/>
          </a:bodyPr>
          <a:lstStyle/>
          <a:p>
            <a:pPr>
              <a:lnSpc>
                <a:spcPct val="150000"/>
              </a:lnSpc>
            </a:pPr>
            <a:r>
              <a:rPr lang="en-US" dirty="0">
                <a:solidFill>
                  <a:srgbClr val="FF0000"/>
                </a:solidFill>
              </a:rPr>
              <a:t>I only have      </a:t>
            </a:r>
            <a:br>
              <a:rPr lang="en-US" dirty="0">
                <a:solidFill>
                  <a:srgbClr val="FF0000"/>
                </a:solidFill>
              </a:rPr>
            </a:br>
            <a:r>
              <a:rPr lang="en-US" dirty="0">
                <a:solidFill>
                  <a:srgbClr val="FF0000"/>
                </a:solidFill>
              </a:rPr>
              <a:t>How to check whether              is</a:t>
            </a:r>
          </a:p>
          <a:p>
            <a:pPr>
              <a:lnSpc>
                <a:spcPct val="150000"/>
              </a:lnSpc>
            </a:pPr>
            <a:r>
              <a:rPr lang="en-US" dirty="0">
                <a:solidFill>
                  <a:srgbClr val="FF0000"/>
                </a:solidFill>
              </a:rPr>
              <a:t>full available in the system or not?</a:t>
            </a:r>
          </a:p>
        </p:txBody>
      </p:sp>
      <p:sp>
        <p:nvSpPr>
          <p:cNvPr id="159" name="Rounded Rectangle 158">
            <a:extLst>
              <a:ext uri="{FF2B5EF4-FFF2-40B4-BE49-F238E27FC236}">
                <a16:creationId xmlns:a16="http://schemas.microsoft.com/office/drawing/2014/main" id="{718A9565-6D34-1545-BE38-9AA6DA012729}"/>
              </a:ext>
            </a:extLst>
          </p:cNvPr>
          <p:cNvSpPr/>
          <p:nvPr/>
        </p:nvSpPr>
        <p:spPr>
          <a:xfrm>
            <a:off x="9224098" y="3405203"/>
            <a:ext cx="249077" cy="3097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t>
            </a:r>
          </a:p>
        </p:txBody>
      </p:sp>
      <p:sp>
        <p:nvSpPr>
          <p:cNvPr id="160" name="TextBox 159">
            <a:extLst>
              <a:ext uri="{FF2B5EF4-FFF2-40B4-BE49-F238E27FC236}">
                <a16:creationId xmlns:a16="http://schemas.microsoft.com/office/drawing/2014/main" id="{4B483D98-515A-8B44-B4DB-45BFCDC98AD0}"/>
              </a:ext>
            </a:extLst>
          </p:cNvPr>
          <p:cNvSpPr txBox="1"/>
          <p:nvPr/>
        </p:nvSpPr>
        <p:spPr>
          <a:xfrm>
            <a:off x="7097947" y="4182586"/>
            <a:ext cx="1061188" cy="338554"/>
          </a:xfrm>
          <a:prstGeom prst="rect">
            <a:avLst/>
          </a:prstGeom>
          <a:noFill/>
        </p:spPr>
        <p:txBody>
          <a:bodyPr wrap="none" rtlCol="0">
            <a:spAutoFit/>
          </a:bodyPr>
          <a:lstStyle/>
          <a:p>
            <a:r>
              <a:rPr lang="en-US" sz="1600" dirty="0"/>
              <a:t>Light node</a:t>
            </a:r>
          </a:p>
        </p:txBody>
      </p:sp>
      <p:sp>
        <p:nvSpPr>
          <p:cNvPr id="161" name="Rounded Rectangle 160">
            <a:extLst>
              <a:ext uri="{FF2B5EF4-FFF2-40B4-BE49-F238E27FC236}">
                <a16:creationId xmlns:a16="http://schemas.microsoft.com/office/drawing/2014/main" id="{E6277B05-F9C6-944E-8935-D9146890826E}"/>
              </a:ext>
            </a:extLst>
          </p:cNvPr>
          <p:cNvSpPr/>
          <p:nvPr/>
        </p:nvSpPr>
        <p:spPr>
          <a:xfrm>
            <a:off x="7097946" y="940935"/>
            <a:ext cx="4425999" cy="924333"/>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a:extLst>
              <a:ext uri="{FF2B5EF4-FFF2-40B4-BE49-F238E27FC236}">
                <a16:creationId xmlns:a16="http://schemas.microsoft.com/office/drawing/2014/main" id="{8345A95D-CEB5-2B4E-9371-ACACD90BEC35}"/>
              </a:ext>
            </a:extLst>
          </p:cNvPr>
          <p:cNvSpPr/>
          <p:nvPr/>
        </p:nvSpPr>
        <p:spPr>
          <a:xfrm>
            <a:off x="10302698" y="3783673"/>
            <a:ext cx="604329" cy="3097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Body</a:t>
            </a:r>
          </a:p>
        </p:txBody>
      </p:sp>
      <p:sp>
        <p:nvSpPr>
          <p:cNvPr id="162" name="Rounded Rectangle 161">
            <a:extLst>
              <a:ext uri="{FF2B5EF4-FFF2-40B4-BE49-F238E27FC236}">
                <a16:creationId xmlns:a16="http://schemas.microsoft.com/office/drawing/2014/main" id="{238D46B2-49D2-1F4B-982A-88824D3AEA31}"/>
              </a:ext>
            </a:extLst>
          </p:cNvPr>
          <p:cNvSpPr/>
          <p:nvPr/>
        </p:nvSpPr>
        <p:spPr>
          <a:xfrm>
            <a:off x="7097946" y="2044697"/>
            <a:ext cx="4425999" cy="964623"/>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a:extLst>
              <a:ext uri="{FF2B5EF4-FFF2-40B4-BE49-F238E27FC236}">
                <a16:creationId xmlns:a16="http://schemas.microsoft.com/office/drawing/2014/main" id="{22200183-2A00-164D-AC7A-F2BFBBE5AAAD}"/>
              </a:ext>
            </a:extLst>
          </p:cNvPr>
          <p:cNvSpPr/>
          <p:nvPr/>
        </p:nvSpPr>
        <p:spPr>
          <a:xfrm>
            <a:off x="9714949" y="1183632"/>
            <a:ext cx="604329" cy="3097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Body</a:t>
            </a:r>
          </a:p>
        </p:txBody>
      </p:sp>
      <p:sp>
        <p:nvSpPr>
          <p:cNvPr id="165" name="Rounded Rectangle 164">
            <a:extLst>
              <a:ext uri="{FF2B5EF4-FFF2-40B4-BE49-F238E27FC236}">
                <a16:creationId xmlns:a16="http://schemas.microsoft.com/office/drawing/2014/main" id="{C1CF075E-6425-5846-A512-E4D50FF48C08}"/>
              </a:ext>
            </a:extLst>
          </p:cNvPr>
          <p:cNvSpPr/>
          <p:nvPr/>
        </p:nvSpPr>
        <p:spPr>
          <a:xfrm>
            <a:off x="7113612" y="3310224"/>
            <a:ext cx="4410333" cy="1387171"/>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CD054B5D-EFB2-D949-8592-9B657178BB64}"/>
              </a:ext>
            </a:extLst>
          </p:cNvPr>
          <p:cNvSpPr txBox="1"/>
          <p:nvPr/>
        </p:nvSpPr>
        <p:spPr>
          <a:xfrm>
            <a:off x="7782702" y="5079059"/>
            <a:ext cx="2822160" cy="646331"/>
          </a:xfrm>
          <a:prstGeom prst="rect">
            <a:avLst/>
          </a:prstGeom>
          <a:noFill/>
        </p:spPr>
        <p:txBody>
          <a:bodyPr wrap="square" rtlCol="0">
            <a:spAutoFit/>
          </a:bodyPr>
          <a:lstStyle/>
          <a:p>
            <a:r>
              <a:rPr lang="en-US" b="1" dirty="0"/>
              <a:t>Sampling is the only rescue.</a:t>
            </a:r>
          </a:p>
          <a:p>
            <a:r>
              <a:rPr lang="en-US" b="1" dirty="0"/>
              <a:t>How to make it efficient?</a:t>
            </a:r>
          </a:p>
        </p:txBody>
      </p:sp>
      <p:sp>
        <p:nvSpPr>
          <p:cNvPr id="185" name="TextBox 184">
            <a:extLst>
              <a:ext uri="{FF2B5EF4-FFF2-40B4-BE49-F238E27FC236}">
                <a16:creationId xmlns:a16="http://schemas.microsoft.com/office/drawing/2014/main" id="{929B5381-99D1-5D4F-8809-454866BF71D6}"/>
              </a:ext>
            </a:extLst>
          </p:cNvPr>
          <p:cNvSpPr txBox="1"/>
          <p:nvPr/>
        </p:nvSpPr>
        <p:spPr>
          <a:xfrm>
            <a:off x="382881" y="6107556"/>
            <a:ext cx="6467316" cy="523220"/>
          </a:xfrm>
          <a:prstGeom prst="rect">
            <a:avLst/>
          </a:prstGeom>
          <a:noFill/>
        </p:spPr>
        <p:txBody>
          <a:bodyPr wrap="square" rtlCol="0">
            <a:spAutoFit/>
          </a:bodyPr>
          <a:lstStyle/>
          <a:p>
            <a:r>
              <a:rPr lang="en-AU" sz="1400" dirty="0"/>
              <a:t>[1] Al-Bassam, M., </a:t>
            </a:r>
            <a:r>
              <a:rPr lang="en-AU" sz="1400" dirty="0" err="1"/>
              <a:t>Sonnino</a:t>
            </a:r>
            <a:r>
              <a:rPr lang="en-AU" sz="1400" dirty="0"/>
              <a:t>, A., </a:t>
            </a:r>
            <a:r>
              <a:rPr lang="en-AU" sz="1400" dirty="0" err="1"/>
              <a:t>Buterin</a:t>
            </a:r>
            <a:r>
              <a:rPr lang="en-AU" sz="1400" dirty="0"/>
              <a:t>, V., </a:t>
            </a:r>
            <a:r>
              <a:rPr lang="en-AU" sz="1400" i="1" dirty="0"/>
              <a:t>Fraud and data availability proofs: Maximising light client security and scaling blockchains with dishonest majorities, 2018</a:t>
            </a:r>
          </a:p>
        </p:txBody>
      </p:sp>
      <p:sp>
        <p:nvSpPr>
          <p:cNvPr id="186" name="Slide Number Placeholder 185">
            <a:extLst>
              <a:ext uri="{FF2B5EF4-FFF2-40B4-BE49-F238E27FC236}">
                <a16:creationId xmlns:a16="http://schemas.microsoft.com/office/drawing/2014/main" id="{CA2A101A-45CB-074B-9319-50EA4ED19D4E}"/>
              </a:ext>
            </a:extLst>
          </p:cNvPr>
          <p:cNvSpPr>
            <a:spLocks noGrp="1"/>
          </p:cNvSpPr>
          <p:nvPr>
            <p:ph type="sldNum" sz="quarter" idx="12"/>
          </p:nvPr>
        </p:nvSpPr>
        <p:spPr/>
        <p:txBody>
          <a:bodyPr/>
          <a:lstStyle/>
          <a:p>
            <a:fld id="{11F031DC-3D35-0E46-AFD0-4D1C9C204970}" type="slidenum">
              <a:rPr lang="en-US" smtClean="0"/>
              <a:t>7</a:t>
            </a:fld>
            <a:endParaRPr lang="en-US"/>
          </a:p>
        </p:txBody>
      </p:sp>
    </p:spTree>
    <p:extLst>
      <p:ext uri="{BB962C8B-B14F-4D97-AF65-F5344CB8AC3E}">
        <p14:creationId xmlns:p14="http://schemas.microsoft.com/office/powerpoint/2010/main" val="420357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F917FD-7992-E244-808B-EB7553001837}"/>
              </a:ext>
            </a:extLst>
          </p:cNvPr>
          <p:cNvSpPr txBox="1"/>
          <p:nvPr/>
        </p:nvSpPr>
        <p:spPr>
          <a:xfrm>
            <a:off x="1553227" y="1741118"/>
            <a:ext cx="7885941" cy="2805063"/>
          </a:xfrm>
          <a:prstGeom prst="rect">
            <a:avLst/>
          </a:prstGeom>
          <a:noFill/>
        </p:spPr>
        <p:txBody>
          <a:bodyPr wrap="none" rtlCol="0">
            <a:spAutoFit/>
          </a:bodyPr>
          <a:lstStyle/>
          <a:p>
            <a:pPr marL="342900" indent="-342900">
              <a:lnSpc>
                <a:spcPct val="150000"/>
              </a:lnSpc>
              <a:buFont typeface="Wingdings" pitchFamily="2" charset="2"/>
              <a:buChar char="Ø"/>
            </a:pPr>
            <a:r>
              <a:rPr lang="en-US" sz="2400" dirty="0">
                <a:solidFill>
                  <a:srgbClr val="0070C0"/>
                </a:solidFill>
              </a:rPr>
              <a:t>Motivation: blockchain light node</a:t>
            </a:r>
          </a:p>
          <a:p>
            <a:pPr marL="342900" indent="-342900">
              <a:lnSpc>
                <a:spcPct val="150000"/>
              </a:lnSpc>
              <a:buFont typeface="Wingdings" pitchFamily="2" charset="2"/>
              <a:buChar char="Ø"/>
            </a:pPr>
            <a:r>
              <a:rPr lang="en-US" sz="2400" dirty="0">
                <a:solidFill>
                  <a:srgbClr val="0070C0"/>
                </a:solidFill>
              </a:rPr>
              <a:t>The data availability problem: definition and assumptions</a:t>
            </a:r>
          </a:p>
          <a:p>
            <a:pPr marL="342900" indent="-342900">
              <a:lnSpc>
                <a:spcPct val="150000"/>
              </a:lnSpc>
              <a:buFont typeface="Wingdings" pitchFamily="2" charset="2"/>
              <a:buChar char="Ø"/>
            </a:pPr>
            <a:r>
              <a:rPr lang="en-US" sz="2400" b="1" dirty="0">
                <a:solidFill>
                  <a:srgbClr val="0070C0"/>
                </a:solidFill>
              </a:rPr>
              <a:t>How could erasure coding help?</a:t>
            </a:r>
          </a:p>
          <a:p>
            <a:pPr marL="342900" indent="-342900">
              <a:lnSpc>
                <a:spcPct val="150000"/>
              </a:lnSpc>
              <a:buFont typeface="Wingdings" pitchFamily="2" charset="2"/>
              <a:buChar char="Ø"/>
            </a:pPr>
            <a:r>
              <a:rPr lang="en-US" sz="2400" dirty="0">
                <a:solidFill>
                  <a:schemeClr val="accent5">
                    <a:lumMod val="20000"/>
                    <a:lumOff val="80000"/>
                  </a:schemeClr>
                </a:solidFill>
              </a:rPr>
              <a:t>The optimal solution</a:t>
            </a:r>
          </a:p>
          <a:p>
            <a:pPr marL="342900" indent="-342900">
              <a:lnSpc>
                <a:spcPct val="150000"/>
              </a:lnSpc>
              <a:buFont typeface="Wingdings" pitchFamily="2" charset="2"/>
              <a:buChar char="Ø"/>
            </a:pPr>
            <a:r>
              <a:rPr lang="en-US" sz="2400" dirty="0">
                <a:solidFill>
                  <a:schemeClr val="accent5">
                    <a:lumMod val="20000"/>
                    <a:lumOff val="80000"/>
                  </a:schemeClr>
                </a:solidFill>
              </a:rPr>
              <a:t>Performance</a:t>
            </a:r>
          </a:p>
        </p:txBody>
      </p:sp>
    </p:spTree>
    <p:extLst>
      <p:ext uri="{BB962C8B-B14F-4D97-AF65-F5344CB8AC3E}">
        <p14:creationId xmlns:p14="http://schemas.microsoft.com/office/powerpoint/2010/main" val="1523355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3897</TotalTime>
  <Words>1811</Words>
  <Application>Microsoft Macintosh PowerPoint</Application>
  <PresentationFormat>Widescreen</PresentationFormat>
  <Paragraphs>538</Paragraphs>
  <Slides>26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 Unicode MS</vt:lpstr>
      <vt:lpstr>Apple Chancery</vt:lpstr>
      <vt:lpstr>Arial</vt:lpstr>
      <vt:lpstr>Calibri</vt:lpstr>
      <vt:lpstr>Calibri Light</vt:lpstr>
      <vt:lpstr>Cambria Math</vt:lpstr>
      <vt:lpstr>Wingdings</vt:lpstr>
      <vt:lpstr>Office Theme</vt:lpstr>
      <vt:lpstr>Lecture 21: Sharding (Part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Fisher</dc:creator>
  <cp:lastModifiedBy>Pramod Viswanath</cp:lastModifiedBy>
  <cp:revision>123</cp:revision>
  <dcterms:created xsi:type="dcterms:W3CDTF">2020-02-07T11:03:54Z</dcterms:created>
  <dcterms:modified xsi:type="dcterms:W3CDTF">2020-04-07T16:52:12Z</dcterms:modified>
</cp:coreProperties>
</file>