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y="6858000" cx="12192000"/>
  <p:notesSz cx="6858000" cy="9144000"/>
  <p:embeddedFontLst>
    <p:embeddedFont>
      <p:font typeface="Source Sans Pro SemiBold"/>
      <p:regular r:id="rId36"/>
      <p:bold r:id="rId37"/>
      <p:italic r:id="rId38"/>
      <p:boldItalic r:id="rId39"/>
    </p:embeddedFont>
    <p:embeddedFont>
      <p:font typeface="Source Sans Pro"/>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4" roundtripDataSignature="AMtx7mg9wcDvL6vKSyA/nKXhsTQIXN3ur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SourceSansPro-regular.fntdata"/><Relationship Id="rId20" Type="http://schemas.openxmlformats.org/officeDocument/2006/relationships/slide" Target="slides/slide16.xml"/><Relationship Id="rId42" Type="http://schemas.openxmlformats.org/officeDocument/2006/relationships/font" Target="fonts/SourceSansPro-italic.fntdata"/><Relationship Id="rId41" Type="http://schemas.openxmlformats.org/officeDocument/2006/relationships/font" Target="fonts/SourceSansPro-bold.fntdata"/><Relationship Id="rId22" Type="http://schemas.openxmlformats.org/officeDocument/2006/relationships/slide" Target="slides/slide18.xml"/><Relationship Id="rId44" Type="http://customschemas.google.com/relationships/presentationmetadata" Target="metadata"/><Relationship Id="rId21" Type="http://schemas.openxmlformats.org/officeDocument/2006/relationships/slide" Target="slides/slide17.xml"/><Relationship Id="rId43" Type="http://schemas.openxmlformats.org/officeDocument/2006/relationships/font" Target="fonts/SourceSansPro-boldItalic.fnt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SourceSansProSemiBold-bold.fntdata"/><Relationship Id="rId14" Type="http://schemas.openxmlformats.org/officeDocument/2006/relationships/slide" Target="slides/slide10.xml"/><Relationship Id="rId36" Type="http://schemas.openxmlformats.org/officeDocument/2006/relationships/font" Target="fonts/SourceSansProSemiBold-regular.fntdata"/><Relationship Id="rId17" Type="http://schemas.openxmlformats.org/officeDocument/2006/relationships/slide" Target="slides/slide13.xml"/><Relationship Id="rId39" Type="http://schemas.openxmlformats.org/officeDocument/2006/relationships/font" Target="fonts/SourceSansProSemiBold-boldItalic.fntdata"/><Relationship Id="rId16" Type="http://schemas.openxmlformats.org/officeDocument/2006/relationships/slide" Target="slides/slide12.xml"/><Relationship Id="rId38" Type="http://schemas.openxmlformats.org/officeDocument/2006/relationships/font" Target="fonts/SourceSansProSemi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1a2a649e726_0_1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1a2a649e726_0_10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Eric</a:t>
            </a:r>
            <a:endParaRPr/>
          </a:p>
        </p:txBody>
      </p:sp>
      <p:sp>
        <p:nvSpPr>
          <p:cNvPr id="344" name="Google Shape;344;g1a2a649e726_0_10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1a2a649e726_0_1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1a2a649e726_0_16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Hrushi</a:t>
            </a:r>
            <a:endParaRPr/>
          </a:p>
        </p:txBody>
      </p:sp>
      <p:sp>
        <p:nvSpPr>
          <p:cNvPr id="354" name="Google Shape;354;g1a2a649e726_0_16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1a2a649e726_0_2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1a2a649e726_0_28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Hrushi</a:t>
            </a:r>
            <a:endParaRPr/>
          </a:p>
        </p:txBody>
      </p:sp>
      <p:sp>
        <p:nvSpPr>
          <p:cNvPr id="363" name="Google Shape;363;g1a2a649e726_0_28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1a32b65c36f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1a32b65c36f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Hrushi</a:t>
            </a:r>
            <a:endParaRPr/>
          </a:p>
        </p:txBody>
      </p:sp>
      <p:sp>
        <p:nvSpPr>
          <p:cNvPr id="378" name="Google Shape;378;g1a32b65c36f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1a32b65c36f_1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1a32b65c36f_1_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Hrushi</a:t>
            </a:r>
            <a:endParaRPr/>
          </a:p>
        </p:txBody>
      </p:sp>
      <p:sp>
        <p:nvSpPr>
          <p:cNvPr id="390" name="Google Shape;390;g1a32b65c36f_1_2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1a32b65c36f_1_1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1a32b65c36f_1_1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Mason</a:t>
            </a:r>
            <a:endParaRPr/>
          </a:p>
        </p:txBody>
      </p:sp>
      <p:sp>
        <p:nvSpPr>
          <p:cNvPr id="401" name="Google Shape;401;g1a32b65c36f_1_1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1a32b65c36f_1_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1a32b65c36f_1_10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Mason</a:t>
            </a:r>
            <a:endParaRPr/>
          </a:p>
        </p:txBody>
      </p:sp>
      <p:sp>
        <p:nvSpPr>
          <p:cNvPr id="412" name="Google Shape;412;g1a32b65c36f_1_10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1a32b65c36f_1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1a32b65c36f_1_3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Mason</a:t>
            </a:r>
            <a:endParaRPr/>
          </a:p>
        </p:txBody>
      </p:sp>
      <p:sp>
        <p:nvSpPr>
          <p:cNvPr id="423" name="Google Shape;423;g1a32b65c36f_1_3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1a32b65c36f_1_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1a32b65c36f_1_5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Mason</a:t>
            </a:r>
            <a:endParaRPr/>
          </a:p>
        </p:txBody>
      </p:sp>
      <p:sp>
        <p:nvSpPr>
          <p:cNvPr id="434" name="Google Shape;434;g1a32b65c36f_1_5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1a32b65c36f_1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1a32b65c36f_1_6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Mason</a:t>
            </a:r>
            <a:endParaRPr/>
          </a:p>
        </p:txBody>
      </p:sp>
      <p:sp>
        <p:nvSpPr>
          <p:cNvPr id="445" name="Google Shape;445;g1a32b65c36f_1_6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a2a649e726_0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1a2a649e726_0_4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Mason</a:t>
            </a:r>
            <a:endParaRPr/>
          </a:p>
        </p:txBody>
      </p:sp>
      <p:sp>
        <p:nvSpPr>
          <p:cNvPr id="255" name="Google Shape;255;g1a2a649e726_0_4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1a32b65c36f_1_1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1a32b65c36f_1_1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Mason</a:t>
            </a:r>
            <a:endParaRPr/>
          </a:p>
        </p:txBody>
      </p:sp>
      <p:sp>
        <p:nvSpPr>
          <p:cNvPr id="455" name="Google Shape;455;g1a32b65c36f_1_1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1a32b65c36f_1_1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1a32b65c36f_1_1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Mason</a:t>
            </a:r>
            <a:endParaRPr/>
          </a:p>
        </p:txBody>
      </p:sp>
      <p:sp>
        <p:nvSpPr>
          <p:cNvPr id="466" name="Google Shape;466;g1a32b65c36f_1_1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1a32b65c36f_1_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1a32b65c36f_1_7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Mason</a:t>
            </a:r>
            <a:endParaRPr/>
          </a:p>
        </p:txBody>
      </p:sp>
      <p:sp>
        <p:nvSpPr>
          <p:cNvPr id="477" name="Google Shape;477;g1a32b65c36f_1_7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1a32b65c36f_0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1a32b65c36f_0_4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Mason</a:t>
            </a:r>
            <a:endParaRPr/>
          </a:p>
        </p:txBody>
      </p:sp>
      <p:sp>
        <p:nvSpPr>
          <p:cNvPr id="487" name="Google Shape;487;g1a32b65c36f_0_4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1a32b65c36f_0_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1a32b65c36f_0_5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Mason</a:t>
            </a:r>
            <a:endParaRPr/>
          </a:p>
        </p:txBody>
      </p:sp>
      <p:sp>
        <p:nvSpPr>
          <p:cNvPr id="497" name="Google Shape;497;g1a32b65c36f_0_5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1a32b65c36f_1_1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06" name="Google Shape;506;g1a32b65c36f_1_1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7" name="Google Shape;507;g1a32b65c36f_1_14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1a32b65c36f_1_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17" name="Google Shape;517;g1a32b65c36f_1_9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Mason</a:t>
            </a:r>
            <a:endParaRPr/>
          </a:p>
        </p:txBody>
      </p:sp>
      <p:sp>
        <p:nvSpPr>
          <p:cNvPr id="518" name="Google Shape;518;g1a32b65c36f_1_9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1a2a649e726_0_2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1a2a649e726_0_2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Eric</a:t>
            </a:r>
            <a:endParaRPr/>
          </a:p>
        </p:txBody>
      </p:sp>
      <p:sp>
        <p:nvSpPr>
          <p:cNvPr id="530" name="Google Shape;530;g1a2a649e726_0_2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1a2a649e726_0_2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39" name="Google Shape;539;g1a2a649e726_0_2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Hrushi</a:t>
            </a:r>
            <a:endParaRPr/>
          </a:p>
        </p:txBody>
      </p:sp>
      <p:sp>
        <p:nvSpPr>
          <p:cNvPr id="540" name="Google Shape;540;g1a2a649e726_0_2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1a32b65c36f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51" name="Google Shape;551;g1a32b65c36f_2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Hrushi</a:t>
            </a:r>
            <a:endParaRPr/>
          </a:p>
        </p:txBody>
      </p:sp>
      <p:sp>
        <p:nvSpPr>
          <p:cNvPr id="552" name="Google Shape;552;g1a32b65c36f_2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a2a649e726_0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1a2a649e726_0_5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Hrushi</a:t>
            </a:r>
            <a:endParaRPr/>
          </a:p>
        </p:txBody>
      </p:sp>
      <p:sp>
        <p:nvSpPr>
          <p:cNvPr id="265" name="Google Shape;265;g1a2a649e726_0_5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1a2a649e726_0_2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64" name="Google Shape;564;g1a2a649e726_0_2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Eric</a:t>
            </a:r>
            <a:endParaRPr/>
          </a:p>
        </p:txBody>
      </p:sp>
      <p:sp>
        <p:nvSpPr>
          <p:cNvPr id="565" name="Google Shape;565;g1a2a649e726_0_24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1a2a649e726_0_2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74" name="Google Shape;574;g1a2a649e726_0_25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5" name="Google Shape;575;g1a2a649e726_0_25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a2a649e726_0_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1a2a649e726_0_6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Eric</a:t>
            </a:r>
            <a:endParaRPr/>
          </a:p>
        </p:txBody>
      </p:sp>
      <p:sp>
        <p:nvSpPr>
          <p:cNvPr id="275" name="Google Shape;275;g1a2a649e726_0_6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1a2a649e726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1a2a649e726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Eric</a:t>
            </a:r>
            <a:endParaRPr/>
          </a:p>
        </p:txBody>
      </p:sp>
      <p:sp>
        <p:nvSpPr>
          <p:cNvPr id="289" name="Google Shape;289;g1a2a649e726_0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a2a649e726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1a2a649e726_0_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Hrushi</a:t>
            </a:r>
            <a:endParaRPr/>
          </a:p>
        </p:txBody>
      </p:sp>
      <p:sp>
        <p:nvSpPr>
          <p:cNvPr id="300" name="Google Shape;300;g1a2a649e726_0_2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1a32b65c36f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1a32b65c36f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Eric</a:t>
            </a:r>
            <a:endParaRPr/>
          </a:p>
        </p:txBody>
      </p:sp>
      <p:sp>
        <p:nvSpPr>
          <p:cNvPr id="311" name="Google Shape;311;g1a32b65c36f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a2a649e726_0_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1a2a649e726_0_8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Eric</a:t>
            </a:r>
            <a:endParaRPr/>
          </a:p>
        </p:txBody>
      </p:sp>
      <p:sp>
        <p:nvSpPr>
          <p:cNvPr id="324" name="Google Shape;324;g1a2a649e726_0_8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1a2a649e726_0_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1a2a649e726_0_9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Eric</a:t>
            </a:r>
            <a:endParaRPr/>
          </a:p>
        </p:txBody>
      </p:sp>
      <p:sp>
        <p:nvSpPr>
          <p:cNvPr id="334" name="Google Shape;334;g1a2a649e726_0_9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1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1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spTree>
      <p:nvGrpSpPr>
        <p:cNvPr id="13" name="Shape 13"/>
        <p:cNvGrpSpPr/>
        <p:nvPr/>
      </p:nvGrpSpPr>
      <p:grpSpPr>
        <a:xfrm>
          <a:off x="0" y="0"/>
          <a:ext cx="0" cy="0"/>
          <a:chOff x="0" y="0"/>
          <a:chExt cx="0" cy="0"/>
        </a:xfrm>
      </p:grpSpPr>
      <p:pic>
        <p:nvPicPr>
          <p:cNvPr descr="Background pattern&#10;&#10;Description automatically generated with medium confidence" id="14" name="Google Shape;14;p3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5" name="Google Shape;15;p33"/>
          <p:cNvSpPr txBox="1"/>
          <p:nvPr>
            <p:ph idx="1" type="body"/>
          </p:nvPr>
        </p:nvSpPr>
        <p:spPr>
          <a:xfrm>
            <a:off x="2586249" y="2163545"/>
            <a:ext cx="9603281" cy="1614487"/>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0"/>
              </a:spcBef>
              <a:spcAft>
                <a:spcPts val="0"/>
              </a:spcAft>
              <a:buClr>
                <a:schemeClr val="lt1"/>
              </a:buClr>
              <a:buSzPts val="6000"/>
              <a:buNone/>
              <a:defRPr sz="6000">
                <a:solidFill>
                  <a:schemeClr val="lt1"/>
                </a:solidFill>
                <a:latin typeface="Source Sans Pro SemiBold"/>
                <a:ea typeface="Source Sans Pro SemiBold"/>
                <a:cs typeface="Source Sans Pro SemiBold"/>
                <a:sym typeface="Source Sans Pro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 name="Google Shape;16;p33"/>
          <p:cNvSpPr txBox="1"/>
          <p:nvPr>
            <p:ph idx="2" type="body"/>
          </p:nvPr>
        </p:nvSpPr>
        <p:spPr>
          <a:xfrm>
            <a:off x="2588719" y="3694701"/>
            <a:ext cx="9603281" cy="767969"/>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0"/>
              </a:spcBef>
              <a:spcAft>
                <a:spcPts val="0"/>
              </a:spcAft>
              <a:buClr>
                <a:schemeClr val="lt1"/>
              </a:buClr>
              <a:buSzPts val="3600"/>
              <a:buNone/>
              <a:defRPr sz="3600">
                <a:solidFill>
                  <a:schemeClr val="lt1"/>
                </a:solidFill>
                <a:latin typeface="Source Sans Pro"/>
                <a:ea typeface="Source Sans Pro"/>
                <a:cs typeface="Source Sans Pro"/>
                <a:sym typeface="Source Sans Pr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 name="Google Shape;17;p33"/>
          <p:cNvSpPr txBox="1"/>
          <p:nvPr>
            <p:ph idx="3" type="body"/>
          </p:nvPr>
        </p:nvSpPr>
        <p:spPr>
          <a:xfrm>
            <a:off x="2588719" y="4462670"/>
            <a:ext cx="9603281" cy="767969"/>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0"/>
              </a:spcBef>
              <a:spcAft>
                <a:spcPts val="0"/>
              </a:spcAft>
              <a:buClr>
                <a:schemeClr val="lt1"/>
              </a:buClr>
              <a:buSzPts val="3600"/>
              <a:buNone/>
              <a:defRPr sz="3600">
                <a:solidFill>
                  <a:schemeClr val="lt1"/>
                </a:solidFill>
                <a:latin typeface="Source Sans Pro"/>
                <a:ea typeface="Source Sans Pro"/>
                <a:cs typeface="Source Sans Pro"/>
                <a:sym typeface="Source Sans Pr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Slide 2">
  <p:cSld name="Transition Slide 2">
    <p:spTree>
      <p:nvGrpSpPr>
        <p:cNvPr id="72" name="Shape 72"/>
        <p:cNvGrpSpPr/>
        <p:nvPr/>
      </p:nvGrpSpPr>
      <p:grpSpPr>
        <a:xfrm>
          <a:off x="0" y="0"/>
          <a:ext cx="0" cy="0"/>
          <a:chOff x="0" y="0"/>
          <a:chExt cx="0" cy="0"/>
        </a:xfrm>
      </p:grpSpPr>
      <p:pic>
        <p:nvPicPr>
          <p:cNvPr descr="A picture containing orange, yellow, bright&#10;&#10;Description automatically generated" id="73" name="Google Shape;73;p42"/>
          <p:cNvPicPr preferRelativeResize="0"/>
          <p:nvPr/>
        </p:nvPicPr>
        <p:blipFill rotWithShape="1">
          <a:blip r:embed="rId2">
            <a:alphaModFix/>
          </a:blip>
          <a:srcRect b="0" l="0" r="0" t="0"/>
          <a:stretch/>
        </p:blipFill>
        <p:spPr>
          <a:xfrm>
            <a:off x="2467" y="0"/>
            <a:ext cx="12187066" cy="6858000"/>
          </a:xfrm>
          <a:prstGeom prst="rect">
            <a:avLst/>
          </a:prstGeom>
          <a:noFill/>
          <a:ln>
            <a:noFill/>
          </a:ln>
        </p:spPr>
      </p:pic>
      <p:pic>
        <p:nvPicPr>
          <p:cNvPr id="74" name="Google Shape;74;p42"/>
          <p:cNvPicPr preferRelativeResize="0"/>
          <p:nvPr/>
        </p:nvPicPr>
        <p:blipFill rotWithShape="1">
          <a:blip r:embed="rId3">
            <a:alphaModFix/>
          </a:blip>
          <a:srcRect b="0" l="0" r="0" t="0"/>
          <a:stretch/>
        </p:blipFill>
        <p:spPr>
          <a:xfrm>
            <a:off x="11098275" y="277804"/>
            <a:ext cx="528575" cy="764797"/>
          </a:xfrm>
          <a:prstGeom prst="rect">
            <a:avLst/>
          </a:prstGeom>
          <a:noFill/>
          <a:ln>
            <a:noFill/>
          </a:ln>
        </p:spPr>
      </p:pic>
      <p:sp>
        <p:nvSpPr>
          <p:cNvPr id="75" name="Google Shape;75;p42"/>
          <p:cNvSpPr txBox="1"/>
          <p:nvPr>
            <p:ph type="title"/>
          </p:nvPr>
        </p:nvSpPr>
        <p:spPr>
          <a:xfrm>
            <a:off x="838200" y="2687996"/>
            <a:ext cx="10515600" cy="1325563"/>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lt1"/>
              </a:buClr>
              <a:buSzPts val="6000"/>
              <a:buFont typeface="Source Sans Pro SemiBold"/>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42"/>
          <p:cNvSpPr/>
          <p:nvPr/>
        </p:nvSpPr>
        <p:spPr>
          <a:xfrm>
            <a:off x="5455664" y="4159281"/>
            <a:ext cx="1275549" cy="141956"/>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Source Sans Pro"/>
              <a:ea typeface="Source Sans Pro"/>
              <a:cs typeface="Source Sans Pro"/>
              <a:sym typeface="Source Sans Pro"/>
            </a:endParaRPr>
          </a:p>
        </p:txBody>
      </p:sp>
      <p:sp>
        <p:nvSpPr>
          <p:cNvPr id="77" name="Google Shape;77;p42"/>
          <p:cNvSpPr txBox="1"/>
          <p:nvPr>
            <p:ph idx="1" type="body"/>
          </p:nvPr>
        </p:nvSpPr>
        <p:spPr>
          <a:xfrm>
            <a:off x="457200" y="6356350"/>
            <a:ext cx="8153400" cy="365125"/>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200"/>
              <a:buNone/>
              <a:defRPr sz="1200">
                <a:solidFill>
                  <a:schemeClr val="lt1"/>
                </a:solidFill>
                <a:latin typeface="Source Sans Pro SemiBold"/>
                <a:ea typeface="Source Sans Pro SemiBold"/>
                <a:cs typeface="Source Sans Pro SemiBold"/>
                <a:sym typeface="Source Sans Pro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1">
  <p:cSld name="Content Slide 1">
    <p:spTree>
      <p:nvGrpSpPr>
        <p:cNvPr id="79" name="Shape 79"/>
        <p:cNvGrpSpPr/>
        <p:nvPr/>
      </p:nvGrpSpPr>
      <p:grpSpPr>
        <a:xfrm>
          <a:off x="0" y="0"/>
          <a:ext cx="0" cy="0"/>
          <a:chOff x="0" y="0"/>
          <a:chExt cx="0" cy="0"/>
        </a:xfrm>
      </p:grpSpPr>
      <p:sp>
        <p:nvSpPr>
          <p:cNvPr id="80" name="Google Shape;80;p43"/>
          <p:cNvSpPr/>
          <p:nvPr/>
        </p:nvSpPr>
        <p:spPr>
          <a:xfrm rot="5400000">
            <a:off x="8434" y="823599"/>
            <a:ext cx="1189819" cy="9823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Source Sans Pro"/>
              <a:ea typeface="Source Sans Pro"/>
              <a:cs typeface="Source Sans Pro"/>
              <a:sym typeface="Source Sans Pro"/>
            </a:endParaRPr>
          </a:p>
        </p:txBody>
      </p:sp>
      <p:sp>
        <p:nvSpPr>
          <p:cNvPr id="81" name="Google Shape;81;p43"/>
          <p:cNvSpPr txBox="1"/>
          <p:nvPr>
            <p:ph idx="1" type="body"/>
          </p:nvPr>
        </p:nvSpPr>
        <p:spPr>
          <a:xfrm>
            <a:off x="654228" y="277803"/>
            <a:ext cx="10370191" cy="1189820"/>
          </a:xfrm>
          <a:prstGeom prst="rect">
            <a:avLst/>
          </a:prstGeom>
          <a:noFill/>
          <a:ln>
            <a:noFill/>
          </a:ln>
        </p:spPr>
        <p:txBody>
          <a:bodyPr anchorCtr="0" anchor="ctr" bIns="45700" lIns="91425" spcFirstLastPara="1" rIns="91425" wrap="square" tIns="45700">
            <a:normAutofit/>
          </a:bodyPr>
          <a:lstStyle>
            <a:lvl1pPr indent="-228600" lvl="0" marL="457200" marR="0" algn="l">
              <a:lnSpc>
                <a:spcPct val="100000"/>
              </a:lnSpc>
              <a:spcBef>
                <a:spcPts val="0"/>
              </a:spcBef>
              <a:spcAft>
                <a:spcPts val="0"/>
              </a:spcAft>
              <a:buClr>
                <a:schemeClr val="dk2"/>
              </a:buClr>
              <a:buSzPts val="3200"/>
              <a:buFont typeface="Arial"/>
              <a:buNone/>
              <a:defRPr sz="3200">
                <a:solidFill>
                  <a:schemeClr val="dk2"/>
                </a:solidFill>
                <a:latin typeface="Source Sans Pro SemiBold"/>
                <a:ea typeface="Source Sans Pro SemiBold"/>
                <a:cs typeface="Source Sans Pro SemiBold"/>
                <a:sym typeface="Source Sans Pro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82" name="Google Shape;82;p43"/>
          <p:cNvPicPr preferRelativeResize="0"/>
          <p:nvPr/>
        </p:nvPicPr>
        <p:blipFill rotWithShape="1">
          <a:blip r:embed="rId2">
            <a:alphaModFix/>
          </a:blip>
          <a:srcRect b="0" l="0" r="0" t="0"/>
          <a:stretch/>
        </p:blipFill>
        <p:spPr>
          <a:xfrm>
            <a:off x="11114691" y="277804"/>
            <a:ext cx="516232" cy="745668"/>
          </a:xfrm>
          <a:prstGeom prst="rect">
            <a:avLst/>
          </a:prstGeom>
          <a:noFill/>
          <a:ln>
            <a:noFill/>
          </a:ln>
        </p:spPr>
      </p:pic>
      <p:sp>
        <p:nvSpPr>
          <p:cNvPr id="83" name="Google Shape;83;p43"/>
          <p:cNvSpPr txBox="1"/>
          <p:nvPr>
            <p:ph idx="2" type="body"/>
          </p:nvPr>
        </p:nvSpPr>
        <p:spPr>
          <a:xfrm>
            <a:off x="654228" y="1913536"/>
            <a:ext cx="10370191" cy="764799"/>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Clr>
                <a:schemeClr val="lt2"/>
              </a:buClr>
              <a:buSzPts val="3000"/>
              <a:buNone/>
              <a:defRPr sz="3000">
                <a:solidFill>
                  <a:schemeClr val="lt2"/>
                </a:solidFill>
                <a:latin typeface="Source Sans Pro SemiBold"/>
                <a:ea typeface="Source Sans Pro SemiBold"/>
                <a:cs typeface="Source Sans Pro SemiBold"/>
                <a:sym typeface="Source Sans Pro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43"/>
          <p:cNvSpPr txBox="1"/>
          <p:nvPr>
            <p:ph idx="3" type="body"/>
          </p:nvPr>
        </p:nvSpPr>
        <p:spPr>
          <a:xfrm>
            <a:off x="652463" y="2688805"/>
            <a:ext cx="10370190" cy="96314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Clr>
                <a:schemeClr val="dk2"/>
              </a:buClr>
              <a:buSzPts val="2000"/>
              <a:buNone/>
              <a:defRPr sz="2000">
                <a:solidFill>
                  <a:schemeClr val="dk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43"/>
          <p:cNvSpPr txBox="1"/>
          <p:nvPr>
            <p:ph idx="4" type="body"/>
          </p:nvPr>
        </p:nvSpPr>
        <p:spPr>
          <a:xfrm>
            <a:off x="654228" y="3957788"/>
            <a:ext cx="10370191" cy="764799"/>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Clr>
                <a:schemeClr val="dk2"/>
              </a:buClr>
              <a:buSzPts val="3000"/>
              <a:buNone/>
              <a:defRPr sz="3000">
                <a:solidFill>
                  <a:schemeClr val="dk2"/>
                </a:solidFill>
                <a:latin typeface="Source Sans Pro SemiBold"/>
                <a:ea typeface="Source Sans Pro SemiBold"/>
                <a:cs typeface="Source Sans Pro SemiBold"/>
                <a:sym typeface="Source Sans Pro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43"/>
          <p:cNvSpPr txBox="1"/>
          <p:nvPr>
            <p:ph idx="5" type="body"/>
          </p:nvPr>
        </p:nvSpPr>
        <p:spPr>
          <a:xfrm>
            <a:off x="652463" y="4733057"/>
            <a:ext cx="10370190" cy="96314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Clr>
                <a:schemeClr val="dk2"/>
              </a:buClr>
              <a:buSzPts val="2000"/>
              <a:buNone/>
              <a:defRPr sz="2000">
                <a:solidFill>
                  <a:schemeClr val="dk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43"/>
          <p:cNvSpPr/>
          <p:nvPr/>
        </p:nvSpPr>
        <p:spPr>
          <a:xfrm>
            <a:off x="0" y="6245413"/>
            <a:ext cx="12187066" cy="612588"/>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Source Sans Pro"/>
              <a:ea typeface="Source Sans Pro"/>
              <a:cs typeface="Source Sans Pro"/>
              <a:sym typeface="Source Sans Pro"/>
            </a:endParaRPr>
          </a:p>
        </p:txBody>
      </p:sp>
      <p:sp>
        <p:nvSpPr>
          <p:cNvPr id="88" name="Google Shape;88;p43"/>
          <p:cNvSpPr txBox="1"/>
          <p:nvPr>
            <p:ph idx="6" type="body"/>
          </p:nvPr>
        </p:nvSpPr>
        <p:spPr>
          <a:xfrm>
            <a:off x="457200" y="6356350"/>
            <a:ext cx="8153400" cy="365125"/>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200"/>
              <a:buNone/>
              <a:defRPr sz="1200">
                <a:solidFill>
                  <a:schemeClr val="lt1"/>
                </a:solidFill>
                <a:latin typeface="Source Sans Pro SemiBold"/>
                <a:ea typeface="Source Sans Pro SemiBold"/>
                <a:cs typeface="Source Sans Pro SemiBold"/>
                <a:sym typeface="Source Sans Pro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2">
  <p:cSld name="Content Slide 2">
    <p:spTree>
      <p:nvGrpSpPr>
        <p:cNvPr id="90" name="Shape 90"/>
        <p:cNvGrpSpPr/>
        <p:nvPr/>
      </p:nvGrpSpPr>
      <p:grpSpPr>
        <a:xfrm>
          <a:off x="0" y="0"/>
          <a:ext cx="0" cy="0"/>
          <a:chOff x="0" y="0"/>
          <a:chExt cx="0" cy="0"/>
        </a:xfrm>
      </p:grpSpPr>
      <p:pic>
        <p:nvPicPr>
          <p:cNvPr id="91" name="Google Shape;91;p44"/>
          <p:cNvPicPr preferRelativeResize="0"/>
          <p:nvPr/>
        </p:nvPicPr>
        <p:blipFill rotWithShape="1">
          <a:blip r:embed="rId2">
            <a:alphaModFix/>
          </a:blip>
          <a:srcRect b="0" l="0" r="0" t="0"/>
          <a:stretch/>
        </p:blipFill>
        <p:spPr>
          <a:xfrm>
            <a:off x="11114691" y="277804"/>
            <a:ext cx="516232" cy="745668"/>
          </a:xfrm>
          <a:prstGeom prst="rect">
            <a:avLst/>
          </a:prstGeom>
          <a:noFill/>
          <a:ln>
            <a:noFill/>
          </a:ln>
        </p:spPr>
      </p:pic>
      <p:sp>
        <p:nvSpPr>
          <p:cNvPr id="92" name="Google Shape;92;p44"/>
          <p:cNvSpPr/>
          <p:nvPr/>
        </p:nvSpPr>
        <p:spPr>
          <a:xfrm rot="5400000">
            <a:off x="8434" y="823599"/>
            <a:ext cx="1189819" cy="9823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Source Sans Pro"/>
              <a:ea typeface="Source Sans Pro"/>
              <a:cs typeface="Source Sans Pro"/>
              <a:sym typeface="Source Sans Pro"/>
            </a:endParaRPr>
          </a:p>
        </p:txBody>
      </p:sp>
      <p:sp>
        <p:nvSpPr>
          <p:cNvPr id="93" name="Google Shape;93;p44"/>
          <p:cNvSpPr txBox="1"/>
          <p:nvPr>
            <p:ph idx="1" type="body"/>
          </p:nvPr>
        </p:nvSpPr>
        <p:spPr>
          <a:xfrm>
            <a:off x="654228" y="277803"/>
            <a:ext cx="10370191" cy="1189820"/>
          </a:xfrm>
          <a:prstGeom prst="rect">
            <a:avLst/>
          </a:prstGeom>
          <a:noFill/>
          <a:ln>
            <a:noFill/>
          </a:ln>
        </p:spPr>
        <p:txBody>
          <a:bodyPr anchorCtr="0" anchor="ctr" bIns="45700" lIns="91425" spcFirstLastPara="1" rIns="91425" wrap="square" tIns="45700">
            <a:normAutofit/>
          </a:bodyPr>
          <a:lstStyle>
            <a:lvl1pPr indent="-228600" lvl="0" marL="457200" marR="0" algn="l">
              <a:lnSpc>
                <a:spcPct val="100000"/>
              </a:lnSpc>
              <a:spcBef>
                <a:spcPts val="0"/>
              </a:spcBef>
              <a:spcAft>
                <a:spcPts val="0"/>
              </a:spcAft>
              <a:buClr>
                <a:schemeClr val="dk2"/>
              </a:buClr>
              <a:buSzPts val="3200"/>
              <a:buFont typeface="Arial"/>
              <a:buNone/>
              <a:defRPr sz="3200">
                <a:solidFill>
                  <a:schemeClr val="dk2"/>
                </a:solidFill>
                <a:latin typeface="Source Sans Pro SemiBold"/>
                <a:ea typeface="Source Sans Pro SemiBold"/>
                <a:cs typeface="Source Sans Pro SemiBold"/>
                <a:sym typeface="Source Sans Pro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44"/>
          <p:cNvSpPr txBox="1"/>
          <p:nvPr>
            <p:ph idx="2" type="body"/>
          </p:nvPr>
        </p:nvSpPr>
        <p:spPr>
          <a:xfrm>
            <a:off x="654228" y="2009998"/>
            <a:ext cx="4876417" cy="764799"/>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Clr>
                <a:schemeClr val="lt2"/>
              </a:buClr>
              <a:buSzPts val="3000"/>
              <a:buNone/>
              <a:defRPr sz="3000">
                <a:solidFill>
                  <a:schemeClr val="lt2"/>
                </a:solidFill>
                <a:latin typeface="Source Sans Pro SemiBold"/>
                <a:ea typeface="Source Sans Pro SemiBold"/>
                <a:cs typeface="Source Sans Pro SemiBold"/>
                <a:sym typeface="Source Sans Pro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44"/>
          <p:cNvSpPr txBox="1"/>
          <p:nvPr>
            <p:ph idx="3" type="body"/>
          </p:nvPr>
        </p:nvSpPr>
        <p:spPr>
          <a:xfrm>
            <a:off x="652463" y="2785267"/>
            <a:ext cx="4876417" cy="215544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Clr>
                <a:schemeClr val="dk2"/>
              </a:buClr>
              <a:buSzPts val="2000"/>
              <a:buNone/>
              <a:defRPr sz="2000">
                <a:solidFill>
                  <a:schemeClr val="dk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44"/>
          <p:cNvSpPr txBox="1"/>
          <p:nvPr>
            <p:ph idx="4" type="body"/>
          </p:nvPr>
        </p:nvSpPr>
        <p:spPr>
          <a:xfrm>
            <a:off x="6148002" y="2009998"/>
            <a:ext cx="4876417" cy="764799"/>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Clr>
                <a:schemeClr val="dk2"/>
              </a:buClr>
              <a:buSzPts val="3000"/>
              <a:buNone/>
              <a:defRPr sz="3000">
                <a:solidFill>
                  <a:schemeClr val="dk2"/>
                </a:solidFill>
                <a:latin typeface="Source Sans Pro SemiBold"/>
                <a:ea typeface="Source Sans Pro SemiBold"/>
                <a:cs typeface="Source Sans Pro SemiBold"/>
                <a:sym typeface="Source Sans Pro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44"/>
          <p:cNvSpPr txBox="1"/>
          <p:nvPr>
            <p:ph idx="5" type="body"/>
          </p:nvPr>
        </p:nvSpPr>
        <p:spPr>
          <a:xfrm>
            <a:off x="6146237" y="2785267"/>
            <a:ext cx="4876417" cy="215544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Clr>
                <a:schemeClr val="dk2"/>
              </a:buClr>
              <a:buSzPts val="2000"/>
              <a:buNone/>
              <a:defRPr sz="2000">
                <a:solidFill>
                  <a:schemeClr val="dk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44"/>
          <p:cNvSpPr/>
          <p:nvPr/>
        </p:nvSpPr>
        <p:spPr>
          <a:xfrm>
            <a:off x="0" y="6245413"/>
            <a:ext cx="12187066" cy="612588"/>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Source Sans Pro"/>
              <a:ea typeface="Source Sans Pro"/>
              <a:cs typeface="Source Sans Pro"/>
              <a:sym typeface="Source Sans Pro"/>
            </a:endParaRPr>
          </a:p>
        </p:txBody>
      </p:sp>
      <p:sp>
        <p:nvSpPr>
          <p:cNvPr id="99" name="Google Shape;99;p44"/>
          <p:cNvSpPr txBox="1"/>
          <p:nvPr>
            <p:ph idx="6" type="body"/>
          </p:nvPr>
        </p:nvSpPr>
        <p:spPr>
          <a:xfrm>
            <a:off x="457200" y="6356350"/>
            <a:ext cx="8153400" cy="365125"/>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200"/>
              <a:buNone/>
              <a:defRPr sz="1200">
                <a:solidFill>
                  <a:schemeClr val="lt1"/>
                </a:solidFill>
                <a:latin typeface="Source Sans Pro SemiBold"/>
                <a:ea typeface="Source Sans Pro SemiBold"/>
                <a:cs typeface="Source Sans Pro SemiBold"/>
                <a:sym typeface="Source Sans Pro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3">
  <p:cSld name="Content Slide 3">
    <p:spTree>
      <p:nvGrpSpPr>
        <p:cNvPr id="101" name="Shape 101"/>
        <p:cNvGrpSpPr/>
        <p:nvPr/>
      </p:nvGrpSpPr>
      <p:grpSpPr>
        <a:xfrm>
          <a:off x="0" y="0"/>
          <a:ext cx="0" cy="0"/>
          <a:chOff x="0" y="0"/>
          <a:chExt cx="0" cy="0"/>
        </a:xfrm>
      </p:grpSpPr>
      <p:sp>
        <p:nvSpPr>
          <p:cNvPr id="102" name="Google Shape;102;p45"/>
          <p:cNvSpPr/>
          <p:nvPr/>
        </p:nvSpPr>
        <p:spPr>
          <a:xfrm rot="5400000">
            <a:off x="8434" y="823599"/>
            <a:ext cx="1189819" cy="9823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Source Sans Pro"/>
              <a:ea typeface="Source Sans Pro"/>
              <a:cs typeface="Source Sans Pro"/>
              <a:sym typeface="Source Sans Pro"/>
            </a:endParaRPr>
          </a:p>
        </p:txBody>
      </p:sp>
      <p:sp>
        <p:nvSpPr>
          <p:cNvPr id="103" name="Google Shape;103;p45"/>
          <p:cNvSpPr txBox="1"/>
          <p:nvPr>
            <p:ph idx="1" type="body"/>
          </p:nvPr>
        </p:nvSpPr>
        <p:spPr>
          <a:xfrm>
            <a:off x="654228" y="277803"/>
            <a:ext cx="10370191" cy="1189820"/>
          </a:xfrm>
          <a:prstGeom prst="rect">
            <a:avLst/>
          </a:prstGeom>
          <a:noFill/>
          <a:ln>
            <a:noFill/>
          </a:ln>
        </p:spPr>
        <p:txBody>
          <a:bodyPr anchorCtr="0" anchor="ctr" bIns="45700" lIns="91425" spcFirstLastPara="1" rIns="91425" wrap="square" tIns="45700">
            <a:normAutofit/>
          </a:bodyPr>
          <a:lstStyle>
            <a:lvl1pPr indent="-228600" lvl="0" marL="457200" marR="0" algn="l">
              <a:lnSpc>
                <a:spcPct val="100000"/>
              </a:lnSpc>
              <a:spcBef>
                <a:spcPts val="0"/>
              </a:spcBef>
              <a:spcAft>
                <a:spcPts val="0"/>
              </a:spcAft>
              <a:buClr>
                <a:schemeClr val="dk2"/>
              </a:buClr>
              <a:buSzPts val="3200"/>
              <a:buFont typeface="Arial"/>
              <a:buNone/>
              <a:defRPr sz="3200">
                <a:solidFill>
                  <a:schemeClr val="dk2"/>
                </a:solidFill>
                <a:latin typeface="Source Sans Pro SemiBold"/>
                <a:ea typeface="Source Sans Pro SemiBold"/>
                <a:cs typeface="Source Sans Pro SemiBold"/>
                <a:sym typeface="Source Sans Pro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04" name="Google Shape;104;p45"/>
          <p:cNvPicPr preferRelativeResize="0"/>
          <p:nvPr/>
        </p:nvPicPr>
        <p:blipFill rotWithShape="1">
          <a:blip r:embed="rId2">
            <a:alphaModFix/>
          </a:blip>
          <a:srcRect b="0" l="0" r="0" t="0"/>
          <a:stretch/>
        </p:blipFill>
        <p:spPr>
          <a:xfrm>
            <a:off x="11114691" y="277804"/>
            <a:ext cx="516232" cy="745668"/>
          </a:xfrm>
          <a:prstGeom prst="rect">
            <a:avLst/>
          </a:prstGeom>
          <a:noFill/>
          <a:ln>
            <a:noFill/>
          </a:ln>
        </p:spPr>
      </p:pic>
      <p:sp>
        <p:nvSpPr>
          <p:cNvPr id="105" name="Google Shape;105;p45"/>
          <p:cNvSpPr txBox="1"/>
          <p:nvPr>
            <p:ph idx="2" type="body"/>
          </p:nvPr>
        </p:nvSpPr>
        <p:spPr>
          <a:xfrm>
            <a:off x="654228" y="2009998"/>
            <a:ext cx="4876417" cy="764799"/>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Clr>
                <a:schemeClr val="lt2"/>
              </a:buClr>
              <a:buSzPts val="3000"/>
              <a:buNone/>
              <a:defRPr sz="3000">
                <a:solidFill>
                  <a:schemeClr val="lt2"/>
                </a:solidFill>
                <a:latin typeface="Source Sans Pro SemiBold"/>
                <a:ea typeface="Source Sans Pro SemiBold"/>
                <a:cs typeface="Source Sans Pro SemiBold"/>
                <a:sym typeface="Source Sans Pro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6" name="Google Shape;106;p45"/>
          <p:cNvSpPr txBox="1"/>
          <p:nvPr>
            <p:ph idx="3" type="body"/>
          </p:nvPr>
        </p:nvSpPr>
        <p:spPr>
          <a:xfrm>
            <a:off x="651081" y="2774950"/>
            <a:ext cx="4876417" cy="2668588"/>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chemeClr val="dk1"/>
              </a:buClr>
              <a:buSzPts val="2000"/>
              <a:buFont typeface="Courier New"/>
              <a:buChar char="o"/>
              <a:defRPr sz="2000"/>
            </a:lvl1pPr>
            <a:lvl2pPr indent="-342900" lvl="1" marL="914400" algn="l">
              <a:lnSpc>
                <a:spcPct val="100000"/>
              </a:lnSpc>
              <a:spcBef>
                <a:spcPts val="0"/>
              </a:spcBef>
              <a:spcAft>
                <a:spcPts val="0"/>
              </a:spcAft>
              <a:buClr>
                <a:schemeClr val="dk1"/>
              </a:buClr>
              <a:buSzPts val="1800"/>
              <a:buFont typeface="Courier New"/>
              <a:buChar char="o"/>
              <a:defRPr sz="1800"/>
            </a:lvl2pPr>
            <a:lvl3pPr indent="-342900" lvl="2" marL="1371600" algn="l">
              <a:lnSpc>
                <a:spcPct val="100000"/>
              </a:lnSpc>
              <a:spcBef>
                <a:spcPts val="0"/>
              </a:spcBef>
              <a:spcAft>
                <a:spcPts val="0"/>
              </a:spcAft>
              <a:buClr>
                <a:schemeClr val="dk1"/>
              </a:buClr>
              <a:buSzPts val="1800"/>
              <a:buFont typeface="Courier New"/>
              <a:buChar char="o"/>
              <a:defRPr sz="1800"/>
            </a:lvl3pPr>
            <a:lvl4pPr indent="-342900" lvl="3" marL="1828800" algn="l">
              <a:lnSpc>
                <a:spcPct val="100000"/>
              </a:lnSpc>
              <a:spcBef>
                <a:spcPts val="0"/>
              </a:spcBef>
              <a:spcAft>
                <a:spcPts val="0"/>
              </a:spcAft>
              <a:buClr>
                <a:schemeClr val="dk1"/>
              </a:buClr>
              <a:buSzPts val="1800"/>
              <a:buFont typeface="Courier New"/>
              <a:buChar char="o"/>
              <a:defRPr/>
            </a:lvl4pPr>
            <a:lvl5pPr indent="-342900" lvl="4" marL="2286000" algn="l">
              <a:lnSpc>
                <a:spcPct val="100000"/>
              </a:lnSpc>
              <a:spcBef>
                <a:spcPts val="0"/>
              </a:spcBef>
              <a:spcAft>
                <a:spcPts val="0"/>
              </a:spcAft>
              <a:buClr>
                <a:schemeClr val="dk1"/>
              </a:buClr>
              <a:buSzPts val="1800"/>
              <a:buFont typeface="Courier New"/>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 name="Google Shape;107;p45"/>
          <p:cNvSpPr txBox="1"/>
          <p:nvPr>
            <p:ph idx="4" type="body"/>
          </p:nvPr>
        </p:nvSpPr>
        <p:spPr>
          <a:xfrm>
            <a:off x="6148002" y="2009998"/>
            <a:ext cx="4876417" cy="764799"/>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Clr>
                <a:schemeClr val="dk2"/>
              </a:buClr>
              <a:buSzPts val="3000"/>
              <a:buNone/>
              <a:defRPr sz="3000">
                <a:solidFill>
                  <a:schemeClr val="dk2"/>
                </a:solidFill>
                <a:latin typeface="Source Sans Pro SemiBold"/>
                <a:ea typeface="Source Sans Pro SemiBold"/>
                <a:cs typeface="Source Sans Pro SemiBold"/>
                <a:sym typeface="Source Sans Pro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45"/>
          <p:cNvSpPr txBox="1"/>
          <p:nvPr>
            <p:ph idx="5" type="body"/>
          </p:nvPr>
        </p:nvSpPr>
        <p:spPr>
          <a:xfrm>
            <a:off x="6144855" y="2774797"/>
            <a:ext cx="4876417" cy="2668588"/>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0"/>
              </a:spcBef>
              <a:spcAft>
                <a:spcPts val="0"/>
              </a:spcAft>
              <a:buClr>
                <a:schemeClr val="dk1"/>
              </a:buClr>
              <a:buSzPts val="2000"/>
              <a:buFont typeface="Courier New"/>
              <a:buChar char="o"/>
              <a:defRPr sz="2000"/>
            </a:lvl1pPr>
            <a:lvl2pPr indent="-342900" lvl="1" marL="914400" algn="l">
              <a:lnSpc>
                <a:spcPct val="100000"/>
              </a:lnSpc>
              <a:spcBef>
                <a:spcPts val="0"/>
              </a:spcBef>
              <a:spcAft>
                <a:spcPts val="0"/>
              </a:spcAft>
              <a:buClr>
                <a:schemeClr val="dk1"/>
              </a:buClr>
              <a:buSzPts val="1800"/>
              <a:buFont typeface="Courier New"/>
              <a:buChar char="o"/>
              <a:defRPr sz="1800"/>
            </a:lvl2pPr>
            <a:lvl3pPr indent="-342900" lvl="2" marL="1371600" algn="l">
              <a:lnSpc>
                <a:spcPct val="100000"/>
              </a:lnSpc>
              <a:spcBef>
                <a:spcPts val="0"/>
              </a:spcBef>
              <a:spcAft>
                <a:spcPts val="0"/>
              </a:spcAft>
              <a:buClr>
                <a:schemeClr val="dk1"/>
              </a:buClr>
              <a:buSzPts val="1800"/>
              <a:buFont typeface="Courier New"/>
              <a:buChar char="o"/>
              <a:defRPr sz="1800"/>
            </a:lvl3pPr>
            <a:lvl4pPr indent="-342900" lvl="3" marL="1828800" algn="l">
              <a:lnSpc>
                <a:spcPct val="100000"/>
              </a:lnSpc>
              <a:spcBef>
                <a:spcPts val="0"/>
              </a:spcBef>
              <a:spcAft>
                <a:spcPts val="0"/>
              </a:spcAft>
              <a:buClr>
                <a:schemeClr val="dk1"/>
              </a:buClr>
              <a:buSzPts val="1800"/>
              <a:buFont typeface="Courier New"/>
              <a:buChar char="o"/>
              <a:defRPr/>
            </a:lvl4pPr>
            <a:lvl5pPr indent="-342900" lvl="4" marL="2286000" algn="l">
              <a:lnSpc>
                <a:spcPct val="100000"/>
              </a:lnSpc>
              <a:spcBef>
                <a:spcPts val="0"/>
              </a:spcBef>
              <a:spcAft>
                <a:spcPts val="0"/>
              </a:spcAft>
              <a:buClr>
                <a:schemeClr val="dk1"/>
              </a:buClr>
              <a:buSzPts val="1800"/>
              <a:buFont typeface="Courier New"/>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9" name="Google Shape;109;p45"/>
          <p:cNvSpPr/>
          <p:nvPr/>
        </p:nvSpPr>
        <p:spPr>
          <a:xfrm>
            <a:off x="0" y="6245413"/>
            <a:ext cx="12187066" cy="612588"/>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Source Sans Pro"/>
              <a:ea typeface="Source Sans Pro"/>
              <a:cs typeface="Source Sans Pro"/>
              <a:sym typeface="Source Sans Pro"/>
            </a:endParaRPr>
          </a:p>
        </p:txBody>
      </p:sp>
      <p:sp>
        <p:nvSpPr>
          <p:cNvPr id="110" name="Google Shape;110;p45"/>
          <p:cNvSpPr txBox="1"/>
          <p:nvPr>
            <p:ph idx="6" type="body"/>
          </p:nvPr>
        </p:nvSpPr>
        <p:spPr>
          <a:xfrm>
            <a:off x="457200" y="6356350"/>
            <a:ext cx="8153400" cy="365125"/>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200"/>
              <a:buNone/>
              <a:defRPr sz="1200">
                <a:solidFill>
                  <a:schemeClr val="lt1"/>
                </a:solidFill>
                <a:latin typeface="Source Sans Pro SemiBold"/>
                <a:ea typeface="Source Sans Pro SemiBold"/>
                <a:cs typeface="Source Sans Pro SemiBold"/>
                <a:sym typeface="Source Sans Pro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Content Slide 4">
  <p:cSld name=" Content Slide 4">
    <p:spTree>
      <p:nvGrpSpPr>
        <p:cNvPr id="112" name="Shape 112"/>
        <p:cNvGrpSpPr/>
        <p:nvPr/>
      </p:nvGrpSpPr>
      <p:grpSpPr>
        <a:xfrm>
          <a:off x="0" y="0"/>
          <a:ext cx="0" cy="0"/>
          <a:chOff x="0" y="0"/>
          <a:chExt cx="0" cy="0"/>
        </a:xfrm>
      </p:grpSpPr>
      <p:sp>
        <p:nvSpPr>
          <p:cNvPr id="113" name="Google Shape;113;p46"/>
          <p:cNvSpPr/>
          <p:nvPr/>
        </p:nvSpPr>
        <p:spPr>
          <a:xfrm rot="5400000">
            <a:off x="8434" y="823599"/>
            <a:ext cx="1189819" cy="9823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Source Sans Pro"/>
              <a:ea typeface="Source Sans Pro"/>
              <a:cs typeface="Source Sans Pro"/>
              <a:sym typeface="Source Sans Pro"/>
            </a:endParaRPr>
          </a:p>
        </p:txBody>
      </p:sp>
      <p:sp>
        <p:nvSpPr>
          <p:cNvPr id="114" name="Google Shape;114;p46"/>
          <p:cNvSpPr txBox="1"/>
          <p:nvPr>
            <p:ph idx="1" type="body"/>
          </p:nvPr>
        </p:nvSpPr>
        <p:spPr>
          <a:xfrm>
            <a:off x="654228" y="277803"/>
            <a:ext cx="10370191" cy="1189820"/>
          </a:xfrm>
          <a:prstGeom prst="rect">
            <a:avLst/>
          </a:prstGeom>
          <a:noFill/>
          <a:ln>
            <a:noFill/>
          </a:ln>
        </p:spPr>
        <p:txBody>
          <a:bodyPr anchorCtr="0" anchor="ctr" bIns="45700" lIns="91425" spcFirstLastPara="1" rIns="91425" wrap="square" tIns="45700">
            <a:normAutofit/>
          </a:bodyPr>
          <a:lstStyle>
            <a:lvl1pPr indent="-228600" lvl="0" marL="457200" marR="0" algn="l">
              <a:lnSpc>
                <a:spcPct val="100000"/>
              </a:lnSpc>
              <a:spcBef>
                <a:spcPts val="0"/>
              </a:spcBef>
              <a:spcAft>
                <a:spcPts val="0"/>
              </a:spcAft>
              <a:buClr>
                <a:schemeClr val="dk2"/>
              </a:buClr>
              <a:buSzPts val="3200"/>
              <a:buFont typeface="Arial"/>
              <a:buNone/>
              <a:defRPr sz="3200">
                <a:solidFill>
                  <a:schemeClr val="dk2"/>
                </a:solidFill>
                <a:latin typeface="Source Sans Pro SemiBold"/>
                <a:ea typeface="Source Sans Pro SemiBold"/>
                <a:cs typeface="Source Sans Pro SemiBold"/>
                <a:sym typeface="Source Sans Pro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15" name="Google Shape;115;p46"/>
          <p:cNvPicPr preferRelativeResize="0"/>
          <p:nvPr/>
        </p:nvPicPr>
        <p:blipFill rotWithShape="1">
          <a:blip r:embed="rId2">
            <a:alphaModFix/>
          </a:blip>
          <a:srcRect b="0" l="0" r="0" t="0"/>
          <a:stretch/>
        </p:blipFill>
        <p:spPr>
          <a:xfrm>
            <a:off x="11114691" y="277804"/>
            <a:ext cx="516232" cy="745668"/>
          </a:xfrm>
          <a:prstGeom prst="rect">
            <a:avLst/>
          </a:prstGeom>
          <a:noFill/>
          <a:ln>
            <a:noFill/>
          </a:ln>
        </p:spPr>
      </p:pic>
      <p:sp>
        <p:nvSpPr>
          <p:cNvPr id="116" name="Google Shape;116;p46"/>
          <p:cNvSpPr txBox="1"/>
          <p:nvPr>
            <p:ph idx="2" type="body"/>
          </p:nvPr>
        </p:nvSpPr>
        <p:spPr>
          <a:xfrm>
            <a:off x="654228" y="1913536"/>
            <a:ext cx="10370191" cy="764799"/>
          </a:xfrm>
          <a:prstGeom prst="rect">
            <a:avLst/>
          </a:prstGeom>
          <a:noFill/>
          <a:ln>
            <a:noFill/>
          </a:ln>
        </p:spPr>
        <p:txBody>
          <a:bodyPr anchorCtr="0" anchor="ctr" bIns="45700" lIns="91425" spcFirstLastPara="1" rIns="91425" wrap="square" tIns="45700">
            <a:normAutofit/>
          </a:bodyPr>
          <a:lstStyle>
            <a:lvl1pPr indent="-419100" lvl="0" marL="457200" algn="l">
              <a:lnSpc>
                <a:spcPct val="100000"/>
              </a:lnSpc>
              <a:spcBef>
                <a:spcPts val="0"/>
              </a:spcBef>
              <a:spcAft>
                <a:spcPts val="0"/>
              </a:spcAft>
              <a:buClr>
                <a:schemeClr val="lt2"/>
              </a:buClr>
              <a:buSzPts val="3000"/>
              <a:buFont typeface="Arial"/>
              <a:buChar char="•"/>
              <a:defRPr sz="3000">
                <a:solidFill>
                  <a:schemeClr val="lt2"/>
                </a:solidFill>
                <a:latin typeface="Source Sans Pro SemiBold"/>
                <a:ea typeface="Source Sans Pro SemiBold"/>
                <a:cs typeface="Source Sans Pro SemiBold"/>
                <a:sym typeface="Source Sans Pro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46"/>
          <p:cNvSpPr txBox="1"/>
          <p:nvPr>
            <p:ph idx="3" type="body"/>
          </p:nvPr>
        </p:nvSpPr>
        <p:spPr>
          <a:xfrm>
            <a:off x="654228" y="2741843"/>
            <a:ext cx="10370191" cy="764799"/>
          </a:xfrm>
          <a:prstGeom prst="rect">
            <a:avLst/>
          </a:prstGeom>
          <a:noFill/>
          <a:ln>
            <a:noFill/>
          </a:ln>
        </p:spPr>
        <p:txBody>
          <a:bodyPr anchorCtr="0" anchor="ctr" bIns="45700" lIns="91425" spcFirstLastPara="1" rIns="91425" wrap="square" tIns="45700">
            <a:normAutofit/>
          </a:bodyPr>
          <a:lstStyle>
            <a:lvl1pPr indent="-419100" lvl="0" marL="457200" algn="l">
              <a:lnSpc>
                <a:spcPct val="100000"/>
              </a:lnSpc>
              <a:spcBef>
                <a:spcPts val="0"/>
              </a:spcBef>
              <a:spcAft>
                <a:spcPts val="0"/>
              </a:spcAft>
              <a:buClr>
                <a:schemeClr val="dk2"/>
              </a:buClr>
              <a:buSzPts val="3000"/>
              <a:buFont typeface="Arial"/>
              <a:buChar char="•"/>
              <a:defRPr sz="3000">
                <a:solidFill>
                  <a:schemeClr val="dk2"/>
                </a:solidFill>
                <a:latin typeface="Source Sans Pro SemiBold"/>
                <a:ea typeface="Source Sans Pro SemiBold"/>
                <a:cs typeface="Source Sans Pro SemiBold"/>
                <a:sym typeface="Source Sans Pro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46"/>
          <p:cNvSpPr/>
          <p:nvPr/>
        </p:nvSpPr>
        <p:spPr>
          <a:xfrm>
            <a:off x="0" y="6245413"/>
            <a:ext cx="12187066" cy="612588"/>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Source Sans Pro"/>
              <a:ea typeface="Source Sans Pro"/>
              <a:cs typeface="Source Sans Pro"/>
              <a:sym typeface="Source Sans Pro"/>
            </a:endParaRPr>
          </a:p>
        </p:txBody>
      </p:sp>
      <p:sp>
        <p:nvSpPr>
          <p:cNvPr id="119" name="Google Shape;119;p46"/>
          <p:cNvSpPr txBox="1"/>
          <p:nvPr>
            <p:ph idx="4" type="body"/>
          </p:nvPr>
        </p:nvSpPr>
        <p:spPr>
          <a:xfrm>
            <a:off x="457200" y="6356350"/>
            <a:ext cx="8153400" cy="365125"/>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200"/>
              <a:buNone/>
              <a:defRPr sz="1200">
                <a:solidFill>
                  <a:schemeClr val="lt1"/>
                </a:solidFill>
                <a:latin typeface="Source Sans Pro SemiBold"/>
                <a:ea typeface="Source Sans Pro SemiBold"/>
                <a:cs typeface="Source Sans Pro SemiBold"/>
                <a:sym typeface="Source Sans Pro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0" name="Google Shape;120;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1" name="Google Shape;121;p46"/>
          <p:cNvSpPr txBox="1"/>
          <p:nvPr>
            <p:ph idx="5" type="body"/>
          </p:nvPr>
        </p:nvSpPr>
        <p:spPr>
          <a:xfrm>
            <a:off x="652463" y="3570150"/>
            <a:ext cx="10370191" cy="764799"/>
          </a:xfrm>
          <a:prstGeom prst="rect">
            <a:avLst/>
          </a:prstGeom>
          <a:noFill/>
          <a:ln>
            <a:noFill/>
          </a:ln>
        </p:spPr>
        <p:txBody>
          <a:bodyPr anchorCtr="0" anchor="ctr" bIns="45700" lIns="91425" spcFirstLastPara="1" rIns="91425" wrap="square" tIns="45700">
            <a:normAutofit/>
          </a:bodyPr>
          <a:lstStyle>
            <a:lvl1pPr indent="-419100" lvl="0" marL="457200" algn="l">
              <a:lnSpc>
                <a:spcPct val="100000"/>
              </a:lnSpc>
              <a:spcBef>
                <a:spcPts val="0"/>
              </a:spcBef>
              <a:spcAft>
                <a:spcPts val="0"/>
              </a:spcAft>
              <a:buClr>
                <a:schemeClr val="lt2"/>
              </a:buClr>
              <a:buSzPts val="3000"/>
              <a:buFont typeface="Arial"/>
              <a:buChar char="•"/>
              <a:defRPr sz="3000">
                <a:solidFill>
                  <a:schemeClr val="lt2"/>
                </a:solidFill>
                <a:latin typeface="Source Sans Pro SemiBold"/>
                <a:ea typeface="Source Sans Pro SemiBold"/>
                <a:cs typeface="Source Sans Pro SemiBold"/>
                <a:sym typeface="Source Sans Pro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2" name="Google Shape;122;p46"/>
          <p:cNvSpPr txBox="1"/>
          <p:nvPr>
            <p:ph idx="6" type="body"/>
          </p:nvPr>
        </p:nvSpPr>
        <p:spPr>
          <a:xfrm>
            <a:off x="652463" y="4398457"/>
            <a:ext cx="10370191" cy="764799"/>
          </a:xfrm>
          <a:prstGeom prst="rect">
            <a:avLst/>
          </a:prstGeom>
          <a:noFill/>
          <a:ln>
            <a:noFill/>
          </a:ln>
        </p:spPr>
        <p:txBody>
          <a:bodyPr anchorCtr="0" anchor="ctr" bIns="45700" lIns="91425" spcFirstLastPara="1" rIns="91425" wrap="square" tIns="45700">
            <a:normAutofit/>
          </a:bodyPr>
          <a:lstStyle>
            <a:lvl1pPr indent="-419100" lvl="0" marL="457200" algn="l">
              <a:lnSpc>
                <a:spcPct val="100000"/>
              </a:lnSpc>
              <a:spcBef>
                <a:spcPts val="0"/>
              </a:spcBef>
              <a:spcAft>
                <a:spcPts val="0"/>
              </a:spcAft>
              <a:buClr>
                <a:schemeClr val="dk2"/>
              </a:buClr>
              <a:buSzPts val="3000"/>
              <a:buFont typeface="Arial"/>
              <a:buChar char="•"/>
              <a:defRPr sz="3000">
                <a:solidFill>
                  <a:schemeClr val="dk2"/>
                </a:solidFill>
                <a:latin typeface="Source Sans Pro SemiBold"/>
                <a:ea typeface="Source Sans Pro SemiBold"/>
                <a:cs typeface="Source Sans Pro SemiBold"/>
                <a:sym typeface="Source Sans Pro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5">
  <p:cSld name="Content Slide 5">
    <p:spTree>
      <p:nvGrpSpPr>
        <p:cNvPr id="123" name="Shape 123"/>
        <p:cNvGrpSpPr/>
        <p:nvPr/>
      </p:nvGrpSpPr>
      <p:grpSpPr>
        <a:xfrm>
          <a:off x="0" y="0"/>
          <a:ext cx="0" cy="0"/>
          <a:chOff x="0" y="0"/>
          <a:chExt cx="0" cy="0"/>
        </a:xfrm>
      </p:grpSpPr>
      <p:sp>
        <p:nvSpPr>
          <p:cNvPr id="124" name="Google Shape;124;p47"/>
          <p:cNvSpPr/>
          <p:nvPr/>
        </p:nvSpPr>
        <p:spPr>
          <a:xfrm rot="5400000">
            <a:off x="8434" y="823599"/>
            <a:ext cx="1189819" cy="9823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Source Sans Pro"/>
              <a:ea typeface="Source Sans Pro"/>
              <a:cs typeface="Source Sans Pro"/>
              <a:sym typeface="Source Sans Pro"/>
            </a:endParaRPr>
          </a:p>
        </p:txBody>
      </p:sp>
      <p:sp>
        <p:nvSpPr>
          <p:cNvPr id="125" name="Google Shape;125;p47"/>
          <p:cNvSpPr txBox="1"/>
          <p:nvPr>
            <p:ph idx="1" type="body"/>
          </p:nvPr>
        </p:nvSpPr>
        <p:spPr>
          <a:xfrm>
            <a:off x="654228" y="277803"/>
            <a:ext cx="10370191" cy="1189820"/>
          </a:xfrm>
          <a:prstGeom prst="rect">
            <a:avLst/>
          </a:prstGeom>
          <a:noFill/>
          <a:ln>
            <a:noFill/>
          </a:ln>
        </p:spPr>
        <p:txBody>
          <a:bodyPr anchorCtr="0" anchor="ctr" bIns="45700" lIns="91425" spcFirstLastPara="1" rIns="91425" wrap="square" tIns="45700">
            <a:normAutofit/>
          </a:bodyPr>
          <a:lstStyle>
            <a:lvl1pPr indent="-228600" lvl="0" marL="457200" marR="0" algn="l">
              <a:lnSpc>
                <a:spcPct val="100000"/>
              </a:lnSpc>
              <a:spcBef>
                <a:spcPts val="0"/>
              </a:spcBef>
              <a:spcAft>
                <a:spcPts val="0"/>
              </a:spcAft>
              <a:buClr>
                <a:schemeClr val="dk2"/>
              </a:buClr>
              <a:buSzPts val="3200"/>
              <a:buFont typeface="Arial"/>
              <a:buNone/>
              <a:defRPr sz="3200">
                <a:solidFill>
                  <a:schemeClr val="dk2"/>
                </a:solidFill>
                <a:latin typeface="Source Sans Pro SemiBold"/>
                <a:ea typeface="Source Sans Pro SemiBold"/>
                <a:cs typeface="Source Sans Pro SemiBold"/>
                <a:sym typeface="Source Sans Pro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26" name="Google Shape;126;p47"/>
          <p:cNvPicPr preferRelativeResize="0"/>
          <p:nvPr/>
        </p:nvPicPr>
        <p:blipFill rotWithShape="1">
          <a:blip r:embed="rId2">
            <a:alphaModFix/>
          </a:blip>
          <a:srcRect b="0" l="0" r="0" t="0"/>
          <a:stretch/>
        </p:blipFill>
        <p:spPr>
          <a:xfrm>
            <a:off x="11114691" y="277804"/>
            <a:ext cx="516232" cy="745668"/>
          </a:xfrm>
          <a:prstGeom prst="rect">
            <a:avLst/>
          </a:prstGeom>
          <a:noFill/>
          <a:ln>
            <a:noFill/>
          </a:ln>
        </p:spPr>
      </p:pic>
      <p:sp>
        <p:nvSpPr>
          <p:cNvPr id="127" name="Google Shape;127;p47"/>
          <p:cNvSpPr txBox="1"/>
          <p:nvPr>
            <p:ph idx="2" type="body"/>
          </p:nvPr>
        </p:nvSpPr>
        <p:spPr>
          <a:xfrm>
            <a:off x="654228" y="1904561"/>
            <a:ext cx="10370191" cy="3813193"/>
          </a:xfrm>
          <a:prstGeom prst="rect">
            <a:avLst/>
          </a:prstGeom>
          <a:noFill/>
          <a:ln>
            <a:noFill/>
          </a:ln>
        </p:spPr>
        <p:txBody>
          <a:bodyPr anchorCtr="0" anchor="t" bIns="45700" lIns="91425" spcFirstLastPara="1" rIns="91425" wrap="square" tIns="45700">
            <a:normAutofit/>
          </a:bodyPr>
          <a:lstStyle>
            <a:lvl1pPr indent="-419100" lvl="0" marL="457200" algn="l">
              <a:lnSpc>
                <a:spcPct val="100000"/>
              </a:lnSpc>
              <a:spcBef>
                <a:spcPts val="0"/>
              </a:spcBef>
              <a:spcAft>
                <a:spcPts val="0"/>
              </a:spcAft>
              <a:buClr>
                <a:schemeClr val="dk2"/>
              </a:buClr>
              <a:buSzPts val="3000"/>
              <a:buFont typeface="Arial"/>
              <a:buChar char="•"/>
              <a:defRPr sz="3000">
                <a:solidFill>
                  <a:schemeClr val="dk2"/>
                </a:solidFill>
                <a:latin typeface="Source Sans Pro SemiBold"/>
                <a:ea typeface="Source Sans Pro SemiBold"/>
                <a:cs typeface="Source Sans Pro SemiBold"/>
                <a:sym typeface="Source Sans Pro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47"/>
          <p:cNvSpPr/>
          <p:nvPr/>
        </p:nvSpPr>
        <p:spPr>
          <a:xfrm>
            <a:off x="0" y="6245413"/>
            <a:ext cx="12187066" cy="612588"/>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Source Sans Pro"/>
              <a:ea typeface="Source Sans Pro"/>
              <a:cs typeface="Source Sans Pro"/>
              <a:sym typeface="Source Sans Pro"/>
            </a:endParaRPr>
          </a:p>
        </p:txBody>
      </p:sp>
      <p:sp>
        <p:nvSpPr>
          <p:cNvPr id="129" name="Google Shape;129;p47"/>
          <p:cNvSpPr txBox="1"/>
          <p:nvPr>
            <p:ph idx="3" type="body"/>
          </p:nvPr>
        </p:nvSpPr>
        <p:spPr>
          <a:xfrm>
            <a:off x="457200" y="6356350"/>
            <a:ext cx="8153400" cy="365125"/>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200"/>
              <a:buNone/>
              <a:defRPr sz="1200">
                <a:solidFill>
                  <a:schemeClr val="lt1"/>
                </a:solidFill>
                <a:latin typeface="Source Sans Pro SemiBold"/>
                <a:ea typeface="Source Sans Pro SemiBold"/>
                <a:cs typeface="Source Sans Pro SemiBold"/>
                <a:sym typeface="Source Sans Pro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131" name="Shape 131"/>
        <p:cNvGrpSpPr/>
        <p:nvPr/>
      </p:nvGrpSpPr>
      <p:grpSpPr>
        <a:xfrm>
          <a:off x="0" y="0"/>
          <a:ext cx="0" cy="0"/>
          <a:chOff x="0" y="0"/>
          <a:chExt cx="0" cy="0"/>
        </a:xfrm>
      </p:grpSpPr>
      <p:pic>
        <p:nvPicPr>
          <p:cNvPr id="132" name="Google Shape;132;p48"/>
          <p:cNvPicPr preferRelativeResize="0"/>
          <p:nvPr/>
        </p:nvPicPr>
        <p:blipFill rotWithShape="1">
          <a:blip r:embed="rId2">
            <a:alphaModFix/>
          </a:blip>
          <a:srcRect b="0" l="0" r="0" t="0"/>
          <a:stretch/>
        </p:blipFill>
        <p:spPr>
          <a:xfrm>
            <a:off x="11114691" y="277804"/>
            <a:ext cx="516232" cy="745668"/>
          </a:xfrm>
          <a:prstGeom prst="rect">
            <a:avLst/>
          </a:prstGeom>
          <a:noFill/>
          <a:ln>
            <a:noFill/>
          </a:ln>
        </p:spPr>
      </p:pic>
      <p:sp>
        <p:nvSpPr>
          <p:cNvPr id="133" name="Google Shape;133;p48"/>
          <p:cNvSpPr txBox="1"/>
          <p:nvPr/>
        </p:nvSpPr>
        <p:spPr>
          <a:xfrm>
            <a:off x="2273810" y="1167968"/>
            <a:ext cx="1184622" cy="13735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2"/>
              </a:buClr>
              <a:buSzPts val="9600"/>
              <a:buFont typeface="Arial"/>
              <a:buNone/>
            </a:pPr>
            <a:r>
              <a:rPr b="0" i="0" lang="en-US" sz="9600" u="none" cap="none" strike="noStrike">
                <a:solidFill>
                  <a:schemeClr val="lt2"/>
                </a:solidFill>
                <a:latin typeface="Source Sans Pro"/>
                <a:ea typeface="Source Sans Pro"/>
                <a:cs typeface="Source Sans Pro"/>
                <a:sym typeface="Source Sans Pro"/>
              </a:rPr>
              <a:t>“</a:t>
            </a:r>
            <a:endParaRPr/>
          </a:p>
        </p:txBody>
      </p:sp>
      <p:sp>
        <p:nvSpPr>
          <p:cNvPr id="134" name="Google Shape;134;p48"/>
          <p:cNvSpPr txBox="1"/>
          <p:nvPr/>
        </p:nvSpPr>
        <p:spPr>
          <a:xfrm>
            <a:off x="9140821" y="1185256"/>
            <a:ext cx="1184622" cy="13735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2"/>
              </a:buClr>
              <a:buSzPts val="9600"/>
              <a:buFont typeface="Arial"/>
              <a:buNone/>
            </a:pPr>
            <a:r>
              <a:rPr b="0" i="0" lang="en-US" sz="9600" u="none" cap="none" strike="noStrike">
                <a:solidFill>
                  <a:schemeClr val="lt2"/>
                </a:solidFill>
                <a:latin typeface="Source Sans Pro"/>
                <a:ea typeface="Source Sans Pro"/>
                <a:cs typeface="Source Sans Pro"/>
                <a:sym typeface="Source Sans Pro"/>
              </a:rPr>
              <a:t>”</a:t>
            </a:r>
            <a:endParaRPr/>
          </a:p>
        </p:txBody>
      </p:sp>
      <p:sp>
        <p:nvSpPr>
          <p:cNvPr id="135" name="Google Shape;135;p48"/>
          <p:cNvSpPr txBox="1"/>
          <p:nvPr>
            <p:ph idx="1" type="body"/>
          </p:nvPr>
        </p:nvSpPr>
        <p:spPr>
          <a:xfrm>
            <a:off x="3060741" y="1291652"/>
            <a:ext cx="6179926" cy="764799"/>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Clr>
                <a:schemeClr val="dk2"/>
              </a:buClr>
              <a:buSzPts val="3000"/>
              <a:buNone/>
              <a:defRPr sz="3000">
                <a:solidFill>
                  <a:schemeClr val="dk2"/>
                </a:solidFill>
                <a:latin typeface="Source Sans Pro SemiBold"/>
                <a:ea typeface="Source Sans Pro SemiBold"/>
                <a:cs typeface="Source Sans Pro SemiBold"/>
                <a:sym typeface="Source Sans Pro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6" name="Google Shape;136;p48"/>
          <p:cNvSpPr txBox="1"/>
          <p:nvPr>
            <p:ph idx="2" type="body"/>
          </p:nvPr>
        </p:nvSpPr>
        <p:spPr>
          <a:xfrm>
            <a:off x="7127193" y="2116732"/>
            <a:ext cx="2113474" cy="429881"/>
          </a:xfrm>
          <a:prstGeom prst="rect">
            <a:avLst/>
          </a:prstGeom>
          <a:noFill/>
          <a:ln>
            <a:noFill/>
          </a:ln>
        </p:spPr>
        <p:txBody>
          <a:bodyPr anchorCtr="0" anchor="ctr" bIns="45700" lIns="91425" spcFirstLastPara="1" rIns="91425" wrap="square" tIns="45700">
            <a:normAutofit/>
          </a:bodyPr>
          <a:lstStyle>
            <a:lvl1pPr indent="-228600" lvl="0" marL="457200" algn="r">
              <a:lnSpc>
                <a:spcPct val="100000"/>
              </a:lnSpc>
              <a:spcBef>
                <a:spcPts val="0"/>
              </a:spcBef>
              <a:spcAft>
                <a:spcPts val="0"/>
              </a:spcAft>
              <a:buClr>
                <a:schemeClr val="dk2"/>
              </a:buClr>
              <a:buSzPts val="2000"/>
              <a:buNone/>
              <a:defRPr sz="2000">
                <a:solidFill>
                  <a:schemeClr val="dk2"/>
                </a:solidFill>
                <a:latin typeface="Source Sans Pro"/>
                <a:ea typeface="Source Sans Pro"/>
                <a:cs typeface="Source Sans Pro"/>
                <a:sym typeface="Source Sans Pr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7" name="Google Shape;137;p48"/>
          <p:cNvSpPr txBox="1"/>
          <p:nvPr/>
        </p:nvSpPr>
        <p:spPr>
          <a:xfrm>
            <a:off x="2273810" y="3477024"/>
            <a:ext cx="1184622" cy="13735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5F05"/>
              </a:buClr>
              <a:buSzPts val="9600"/>
              <a:buFont typeface="Arial"/>
              <a:buNone/>
            </a:pPr>
            <a:r>
              <a:rPr b="0" i="0" lang="en-US" sz="9600" u="none" cap="none" strike="noStrike">
                <a:solidFill>
                  <a:srgbClr val="FF5F05"/>
                </a:solidFill>
                <a:latin typeface="Source Sans Pro"/>
                <a:ea typeface="Source Sans Pro"/>
                <a:cs typeface="Source Sans Pro"/>
                <a:sym typeface="Source Sans Pro"/>
              </a:rPr>
              <a:t>“</a:t>
            </a:r>
            <a:endParaRPr/>
          </a:p>
        </p:txBody>
      </p:sp>
      <p:sp>
        <p:nvSpPr>
          <p:cNvPr id="138" name="Google Shape;138;p48"/>
          <p:cNvSpPr txBox="1"/>
          <p:nvPr/>
        </p:nvSpPr>
        <p:spPr>
          <a:xfrm>
            <a:off x="9088267" y="3494312"/>
            <a:ext cx="1184622" cy="13735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2"/>
              </a:buClr>
              <a:buSzPts val="9600"/>
              <a:buFont typeface="Arial"/>
              <a:buNone/>
            </a:pPr>
            <a:r>
              <a:rPr b="0" i="0" lang="en-US" sz="9600" u="none" cap="none" strike="noStrike">
                <a:solidFill>
                  <a:schemeClr val="lt2"/>
                </a:solidFill>
                <a:latin typeface="Source Sans Pro"/>
                <a:ea typeface="Source Sans Pro"/>
                <a:cs typeface="Source Sans Pro"/>
                <a:sym typeface="Source Sans Pro"/>
              </a:rPr>
              <a:t>”</a:t>
            </a:r>
            <a:endParaRPr/>
          </a:p>
        </p:txBody>
      </p:sp>
      <p:sp>
        <p:nvSpPr>
          <p:cNvPr id="139" name="Google Shape;139;p48"/>
          <p:cNvSpPr txBox="1"/>
          <p:nvPr>
            <p:ph idx="3" type="body"/>
          </p:nvPr>
        </p:nvSpPr>
        <p:spPr>
          <a:xfrm>
            <a:off x="3060741" y="3501730"/>
            <a:ext cx="6179926" cy="1507248"/>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Clr>
                <a:schemeClr val="dk2"/>
              </a:buClr>
              <a:buSzPts val="2400"/>
              <a:buNone/>
              <a:defRPr sz="2400">
                <a:solidFill>
                  <a:schemeClr val="dk2"/>
                </a:solidFill>
                <a:latin typeface="Source Sans Pro"/>
                <a:ea typeface="Source Sans Pro"/>
                <a:cs typeface="Source Sans Pro"/>
                <a:sym typeface="Source Sans Pr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0" name="Google Shape;140;p48"/>
          <p:cNvSpPr txBox="1"/>
          <p:nvPr>
            <p:ph idx="4" type="body"/>
          </p:nvPr>
        </p:nvSpPr>
        <p:spPr>
          <a:xfrm>
            <a:off x="7127193" y="5065124"/>
            <a:ext cx="2113474" cy="429881"/>
          </a:xfrm>
          <a:prstGeom prst="rect">
            <a:avLst/>
          </a:prstGeom>
          <a:noFill/>
          <a:ln>
            <a:noFill/>
          </a:ln>
        </p:spPr>
        <p:txBody>
          <a:bodyPr anchorCtr="0" anchor="ctr" bIns="45700" lIns="91425" spcFirstLastPara="1" rIns="91425" wrap="square" tIns="45700">
            <a:normAutofit/>
          </a:bodyPr>
          <a:lstStyle>
            <a:lvl1pPr indent="-228600" lvl="0" marL="457200" algn="r">
              <a:lnSpc>
                <a:spcPct val="100000"/>
              </a:lnSpc>
              <a:spcBef>
                <a:spcPts val="0"/>
              </a:spcBef>
              <a:spcAft>
                <a:spcPts val="0"/>
              </a:spcAft>
              <a:buClr>
                <a:schemeClr val="dk2"/>
              </a:buClr>
              <a:buSzPts val="2000"/>
              <a:buNone/>
              <a:defRPr sz="2000">
                <a:solidFill>
                  <a:schemeClr val="dk2"/>
                </a:solidFill>
                <a:latin typeface="Source Sans Pro"/>
                <a:ea typeface="Source Sans Pro"/>
                <a:cs typeface="Source Sans Pro"/>
                <a:sym typeface="Source Sans Pr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1" name="Google Shape;141;p48"/>
          <p:cNvSpPr/>
          <p:nvPr/>
        </p:nvSpPr>
        <p:spPr>
          <a:xfrm>
            <a:off x="0" y="6245413"/>
            <a:ext cx="12187066" cy="612588"/>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Source Sans Pro"/>
              <a:ea typeface="Source Sans Pro"/>
              <a:cs typeface="Source Sans Pro"/>
              <a:sym typeface="Source Sans Pro"/>
            </a:endParaRPr>
          </a:p>
        </p:txBody>
      </p:sp>
      <p:sp>
        <p:nvSpPr>
          <p:cNvPr id="142" name="Google Shape;142;p48"/>
          <p:cNvSpPr txBox="1"/>
          <p:nvPr>
            <p:ph idx="5" type="body"/>
          </p:nvPr>
        </p:nvSpPr>
        <p:spPr>
          <a:xfrm>
            <a:off x="457200" y="6356350"/>
            <a:ext cx="8153400" cy="365125"/>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200"/>
              <a:buNone/>
              <a:defRPr sz="1200">
                <a:solidFill>
                  <a:schemeClr val="lt1"/>
                </a:solidFill>
                <a:latin typeface="Source Sans Pro SemiBold"/>
                <a:ea typeface="Source Sans Pro SemiBold"/>
                <a:cs typeface="Source Sans Pro SemiBold"/>
                <a:sym typeface="Source Sans Pro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3" name="Google Shape;143;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1">
  <p:cSld name="Image Slide 1">
    <p:spTree>
      <p:nvGrpSpPr>
        <p:cNvPr id="144" name="Shape 144"/>
        <p:cNvGrpSpPr/>
        <p:nvPr/>
      </p:nvGrpSpPr>
      <p:grpSpPr>
        <a:xfrm>
          <a:off x="0" y="0"/>
          <a:ext cx="0" cy="0"/>
          <a:chOff x="0" y="0"/>
          <a:chExt cx="0" cy="0"/>
        </a:xfrm>
      </p:grpSpPr>
      <p:sp>
        <p:nvSpPr>
          <p:cNvPr id="145" name="Google Shape;145;p49"/>
          <p:cNvSpPr/>
          <p:nvPr/>
        </p:nvSpPr>
        <p:spPr>
          <a:xfrm rot="5400000">
            <a:off x="8434" y="823599"/>
            <a:ext cx="1189819" cy="9823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Source Sans Pro"/>
              <a:ea typeface="Source Sans Pro"/>
              <a:cs typeface="Source Sans Pro"/>
              <a:sym typeface="Source Sans Pro"/>
            </a:endParaRPr>
          </a:p>
        </p:txBody>
      </p:sp>
      <p:sp>
        <p:nvSpPr>
          <p:cNvPr id="146" name="Google Shape;146;p49"/>
          <p:cNvSpPr txBox="1"/>
          <p:nvPr>
            <p:ph idx="1" type="body"/>
          </p:nvPr>
        </p:nvSpPr>
        <p:spPr>
          <a:xfrm>
            <a:off x="654228" y="277803"/>
            <a:ext cx="10370191" cy="1189820"/>
          </a:xfrm>
          <a:prstGeom prst="rect">
            <a:avLst/>
          </a:prstGeom>
          <a:noFill/>
          <a:ln>
            <a:noFill/>
          </a:ln>
        </p:spPr>
        <p:txBody>
          <a:bodyPr anchorCtr="0" anchor="ctr" bIns="45700" lIns="91425" spcFirstLastPara="1" rIns="91425" wrap="square" tIns="45700">
            <a:normAutofit/>
          </a:bodyPr>
          <a:lstStyle>
            <a:lvl1pPr indent="-228600" lvl="0" marL="457200" marR="0" algn="l">
              <a:lnSpc>
                <a:spcPct val="100000"/>
              </a:lnSpc>
              <a:spcBef>
                <a:spcPts val="0"/>
              </a:spcBef>
              <a:spcAft>
                <a:spcPts val="0"/>
              </a:spcAft>
              <a:buClr>
                <a:schemeClr val="dk2"/>
              </a:buClr>
              <a:buSzPts val="3200"/>
              <a:buFont typeface="Arial"/>
              <a:buNone/>
              <a:defRPr sz="3200">
                <a:solidFill>
                  <a:schemeClr val="dk2"/>
                </a:solidFill>
                <a:latin typeface="Source Sans Pro SemiBold"/>
                <a:ea typeface="Source Sans Pro SemiBold"/>
                <a:cs typeface="Source Sans Pro SemiBold"/>
                <a:sym typeface="Source Sans Pro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47" name="Google Shape;147;p49"/>
          <p:cNvPicPr preferRelativeResize="0"/>
          <p:nvPr/>
        </p:nvPicPr>
        <p:blipFill rotWithShape="1">
          <a:blip r:embed="rId2">
            <a:alphaModFix/>
          </a:blip>
          <a:srcRect b="0" l="0" r="0" t="0"/>
          <a:stretch/>
        </p:blipFill>
        <p:spPr>
          <a:xfrm>
            <a:off x="11114691" y="277804"/>
            <a:ext cx="516232" cy="745668"/>
          </a:xfrm>
          <a:prstGeom prst="rect">
            <a:avLst/>
          </a:prstGeom>
          <a:noFill/>
          <a:ln>
            <a:noFill/>
          </a:ln>
        </p:spPr>
      </p:pic>
      <p:sp>
        <p:nvSpPr>
          <p:cNvPr id="148" name="Google Shape;148;p49"/>
          <p:cNvSpPr/>
          <p:nvPr>
            <p:ph idx="2" type="pic"/>
          </p:nvPr>
        </p:nvSpPr>
        <p:spPr>
          <a:xfrm>
            <a:off x="554038" y="1786687"/>
            <a:ext cx="4738687" cy="2042930"/>
          </a:xfrm>
          <a:prstGeom prst="rect">
            <a:avLst/>
          </a:prstGeom>
          <a:solidFill>
            <a:srgbClr val="BFBFBF"/>
          </a:solidFill>
          <a:ln>
            <a:noFill/>
          </a:ln>
        </p:spPr>
      </p:sp>
      <p:sp>
        <p:nvSpPr>
          <p:cNvPr id="149" name="Google Shape;149;p49"/>
          <p:cNvSpPr txBox="1"/>
          <p:nvPr>
            <p:ph idx="3" type="body"/>
          </p:nvPr>
        </p:nvSpPr>
        <p:spPr>
          <a:xfrm>
            <a:off x="5477348" y="1786687"/>
            <a:ext cx="5547072" cy="764799"/>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Clr>
                <a:schemeClr val="lt2"/>
              </a:buClr>
              <a:buSzPts val="3000"/>
              <a:buNone/>
              <a:defRPr sz="3000">
                <a:solidFill>
                  <a:schemeClr val="lt2"/>
                </a:solidFill>
                <a:latin typeface="Source Sans Pro SemiBold"/>
                <a:ea typeface="Source Sans Pro SemiBold"/>
                <a:cs typeface="Source Sans Pro SemiBold"/>
                <a:sym typeface="Source Sans Pro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49"/>
          <p:cNvSpPr txBox="1"/>
          <p:nvPr>
            <p:ph idx="4" type="body"/>
          </p:nvPr>
        </p:nvSpPr>
        <p:spPr>
          <a:xfrm>
            <a:off x="5475583" y="2561957"/>
            <a:ext cx="5547072" cy="126766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Clr>
                <a:schemeClr val="dk2"/>
              </a:buClr>
              <a:buSzPts val="2000"/>
              <a:buNone/>
              <a:defRPr sz="2000">
                <a:solidFill>
                  <a:schemeClr val="dk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1" name="Google Shape;151;p49"/>
          <p:cNvSpPr/>
          <p:nvPr>
            <p:ph idx="5" type="pic"/>
          </p:nvPr>
        </p:nvSpPr>
        <p:spPr>
          <a:xfrm>
            <a:off x="552273" y="3924115"/>
            <a:ext cx="4738687" cy="2042930"/>
          </a:xfrm>
          <a:prstGeom prst="rect">
            <a:avLst/>
          </a:prstGeom>
          <a:solidFill>
            <a:srgbClr val="BFBFBF"/>
          </a:solidFill>
          <a:ln>
            <a:noFill/>
          </a:ln>
        </p:spPr>
      </p:sp>
      <p:sp>
        <p:nvSpPr>
          <p:cNvPr id="152" name="Google Shape;152;p49"/>
          <p:cNvSpPr txBox="1"/>
          <p:nvPr>
            <p:ph idx="6" type="body"/>
          </p:nvPr>
        </p:nvSpPr>
        <p:spPr>
          <a:xfrm>
            <a:off x="5475583" y="3924115"/>
            <a:ext cx="5547072" cy="764799"/>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Clr>
                <a:schemeClr val="dk2"/>
              </a:buClr>
              <a:buSzPts val="3000"/>
              <a:buNone/>
              <a:defRPr sz="3000">
                <a:solidFill>
                  <a:schemeClr val="dk2"/>
                </a:solidFill>
                <a:latin typeface="Source Sans Pro SemiBold"/>
                <a:ea typeface="Source Sans Pro SemiBold"/>
                <a:cs typeface="Source Sans Pro SemiBold"/>
                <a:sym typeface="Source Sans Pro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3" name="Google Shape;153;p49"/>
          <p:cNvSpPr txBox="1"/>
          <p:nvPr>
            <p:ph idx="7" type="body"/>
          </p:nvPr>
        </p:nvSpPr>
        <p:spPr>
          <a:xfrm>
            <a:off x="5473818" y="4699385"/>
            <a:ext cx="5547072" cy="126766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Clr>
                <a:schemeClr val="dk2"/>
              </a:buClr>
              <a:buSzPts val="2000"/>
              <a:buNone/>
              <a:defRPr sz="2000">
                <a:solidFill>
                  <a:schemeClr val="dk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4" name="Google Shape;154;p49"/>
          <p:cNvSpPr/>
          <p:nvPr/>
        </p:nvSpPr>
        <p:spPr>
          <a:xfrm>
            <a:off x="0" y="6245413"/>
            <a:ext cx="12187066" cy="612588"/>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Source Sans Pro"/>
              <a:ea typeface="Source Sans Pro"/>
              <a:cs typeface="Source Sans Pro"/>
              <a:sym typeface="Source Sans Pro"/>
            </a:endParaRPr>
          </a:p>
        </p:txBody>
      </p:sp>
      <p:sp>
        <p:nvSpPr>
          <p:cNvPr id="155" name="Google Shape;155;p49"/>
          <p:cNvSpPr txBox="1"/>
          <p:nvPr>
            <p:ph idx="8" type="body"/>
          </p:nvPr>
        </p:nvSpPr>
        <p:spPr>
          <a:xfrm>
            <a:off x="457200" y="6356350"/>
            <a:ext cx="8153400" cy="365125"/>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200"/>
              <a:buNone/>
              <a:defRPr sz="1200">
                <a:solidFill>
                  <a:schemeClr val="lt1"/>
                </a:solidFill>
                <a:latin typeface="Source Sans Pro SemiBold"/>
                <a:ea typeface="Source Sans Pro SemiBold"/>
                <a:cs typeface="Source Sans Pro SemiBold"/>
                <a:sym typeface="Source Sans Pro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2">
  <p:cSld name="Image Slide 2">
    <p:spTree>
      <p:nvGrpSpPr>
        <p:cNvPr id="157" name="Shape 157"/>
        <p:cNvGrpSpPr/>
        <p:nvPr/>
      </p:nvGrpSpPr>
      <p:grpSpPr>
        <a:xfrm>
          <a:off x="0" y="0"/>
          <a:ext cx="0" cy="0"/>
          <a:chOff x="0" y="0"/>
          <a:chExt cx="0" cy="0"/>
        </a:xfrm>
      </p:grpSpPr>
      <p:sp>
        <p:nvSpPr>
          <p:cNvPr id="158" name="Google Shape;158;p50"/>
          <p:cNvSpPr/>
          <p:nvPr/>
        </p:nvSpPr>
        <p:spPr>
          <a:xfrm rot="5400000">
            <a:off x="8434" y="823599"/>
            <a:ext cx="1189819" cy="98238"/>
          </a:xfrm>
          <a:prstGeom prst="rect">
            <a:avLst/>
          </a:prstGeom>
          <a:solidFill>
            <a:srgbClr val="FF5F0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Source Sans Pro"/>
              <a:ea typeface="Source Sans Pro"/>
              <a:cs typeface="Source Sans Pro"/>
              <a:sym typeface="Source Sans Pro"/>
            </a:endParaRPr>
          </a:p>
        </p:txBody>
      </p:sp>
      <p:sp>
        <p:nvSpPr>
          <p:cNvPr id="159" name="Google Shape;159;p50"/>
          <p:cNvSpPr txBox="1"/>
          <p:nvPr>
            <p:ph idx="1" type="body"/>
          </p:nvPr>
        </p:nvSpPr>
        <p:spPr>
          <a:xfrm>
            <a:off x="654228" y="277803"/>
            <a:ext cx="10370191" cy="1189820"/>
          </a:xfrm>
          <a:prstGeom prst="rect">
            <a:avLst/>
          </a:prstGeom>
          <a:noFill/>
          <a:ln>
            <a:noFill/>
          </a:ln>
        </p:spPr>
        <p:txBody>
          <a:bodyPr anchorCtr="0" anchor="ctr" bIns="45700" lIns="91425" spcFirstLastPara="1" rIns="91425" wrap="square" tIns="45700">
            <a:normAutofit/>
          </a:bodyPr>
          <a:lstStyle>
            <a:lvl1pPr indent="-228600" lvl="0" marL="457200" marR="0" algn="l">
              <a:lnSpc>
                <a:spcPct val="100000"/>
              </a:lnSpc>
              <a:spcBef>
                <a:spcPts val="0"/>
              </a:spcBef>
              <a:spcAft>
                <a:spcPts val="0"/>
              </a:spcAft>
              <a:buClr>
                <a:schemeClr val="dk2"/>
              </a:buClr>
              <a:buSzPts val="3200"/>
              <a:buFont typeface="Arial"/>
              <a:buNone/>
              <a:defRPr sz="3200">
                <a:solidFill>
                  <a:schemeClr val="dk2"/>
                </a:solidFill>
                <a:latin typeface="Source Sans Pro SemiBold"/>
                <a:ea typeface="Source Sans Pro SemiBold"/>
                <a:cs typeface="Source Sans Pro SemiBold"/>
                <a:sym typeface="Source Sans Pro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60" name="Google Shape;160;p50"/>
          <p:cNvPicPr preferRelativeResize="0"/>
          <p:nvPr/>
        </p:nvPicPr>
        <p:blipFill rotWithShape="1">
          <a:blip r:embed="rId2">
            <a:alphaModFix/>
          </a:blip>
          <a:srcRect b="0" l="0" r="0" t="0"/>
          <a:stretch/>
        </p:blipFill>
        <p:spPr>
          <a:xfrm>
            <a:off x="11114691" y="277804"/>
            <a:ext cx="516232" cy="745668"/>
          </a:xfrm>
          <a:prstGeom prst="rect">
            <a:avLst/>
          </a:prstGeom>
          <a:noFill/>
          <a:ln>
            <a:noFill/>
          </a:ln>
        </p:spPr>
      </p:pic>
      <p:sp>
        <p:nvSpPr>
          <p:cNvPr id="161" name="Google Shape;161;p50"/>
          <p:cNvSpPr txBox="1"/>
          <p:nvPr>
            <p:ph idx="2" type="body"/>
          </p:nvPr>
        </p:nvSpPr>
        <p:spPr>
          <a:xfrm>
            <a:off x="654228" y="1786687"/>
            <a:ext cx="5547072" cy="764799"/>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Clr>
                <a:schemeClr val="lt2"/>
              </a:buClr>
              <a:buSzPts val="3000"/>
              <a:buNone/>
              <a:defRPr sz="3000">
                <a:solidFill>
                  <a:schemeClr val="lt2"/>
                </a:solidFill>
                <a:latin typeface="Source Sans Pro SemiBold"/>
                <a:ea typeface="Source Sans Pro SemiBold"/>
                <a:cs typeface="Source Sans Pro SemiBold"/>
                <a:sym typeface="Source Sans Pro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2" name="Google Shape;162;p50"/>
          <p:cNvSpPr txBox="1"/>
          <p:nvPr>
            <p:ph idx="3" type="body"/>
          </p:nvPr>
        </p:nvSpPr>
        <p:spPr>
          <a:xfrm>
            <a:off x="652463" y="2561957"/>
            <a:ext cx="5547072" cy="126766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Clr>
                <a:schemeClr val="dk2"/>
              </a:buClr>
              <a:buSzPts val="2000"/>
              <a:buNone/>
              <a:defRPr sz="2000">
                <a:solidFill>
                  <a:schemeClr val="dk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3" name="Google Shape;163;p50"/>
          <p:cNvSpPr/>
          <p:nvPr>
            <p:ph idx="4" type="pic"/>
          </p:nvPr>
        </p:nvSpPr>
        <p:spPr>
          <a:xfrm>
            <a:off x="6282203" y="1786687"/>
            <a:ext cx="4738687" cy="2042930"/>
          </a:xfrm>
          <a:prstGeom prst="rect">
            <a:avLst/>
          </a:prstGeom>
          <a:solidFill>
            <a:srgbClr val="BFBFBF"/>
          </a:solidFill>
          <a:ln>
            <a:noFill/>
          </a:ln>
        </p:spPr>
      </p:sp>
      <p:sp>
        <p:nvSpPr>
          <p:cNvPr id="164" name="Google Shape;164;p50"/>
          <p:cNvSpPr txBox="1"/>
          <p:nvPr>
            <p:ph idx="5" type="body"/>
          </p:nvPr>
        </p:nvSpPr>
        <p:spPr>
          <a:xfrm>
            <a:off x="652463" y="3924115"/>
            <a:ext cx="5547072" cy="764799"/>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Clr>
                <a:schemeClr val="dk2"/>
              </a:buClr>
              <a:buSzPts val="3000"/>
              <a:buNone/>
              <a:defRPr sz="3000">
                <a:solidFill>
                  <a:schemeClr val="dk2"/>
                </a:solidFill>
                <a:latin typeface="Source Sans Pro SemiBold"/>
                <a:ea typeface="Source Sans Pro SemiBold"/>
                <a:cs typeface="Source Sans Pro SemiBold"/>
                <a:sym typeface="Source Sans Pro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5" name="Google Shape;165;p50"/>
          <p:cNvSpPr txBox="1"/>
          <p:nvPr>
            <p:ph idx="6" type="body"/>
          </p:nvPr>
        </p:nvSpPr>
        <p:spPr>
          <a:xfrm>
            <a:off x="650698" y="4699385"/>
            <a:ext cx="5547072" cy="126766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Clr>
                <a:schemeClr val="dk2"/>
              </a:buClr>
              <a:buSzPts val="2000"/>
              <a:buNone/>
              <a:defRPr sz="2000">
                <a:solidFill>
                  <a:schemeClr val="dk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6" name="Google Shape;166;p50"/>
          <p:cNvSpPr/>
          <p:nvPr>
            <p:ph idx="7" type="pic"/>
          </p:nvPr>
        </p:nvSpPr>
        <p:spPr>
          <a:xfrm>
            <a:off x="6280438" y="3924115"/>
            <a:ext cx="4738687" cy="2042930"/>
          </a:xfrm>
          <a:prstGeom prst="rect">
            <a:avLst/>
          </a:prstGeom>
          <a:solidFill>
            <a:srgbClr val="BFBFBF"/>
          </a:solidFill>
          <a:ln>
            <a:noFill/>
          </a:ln>
        </p:spPr>
      </p:sp>
      <p:sp>
        <p:nvSpPr>
          <p:cNvPr id="167" name="Google Shape;167;p50"/>
          <p:cNvSpPr/>
          <p:nvPr/>
        </p:nvSpPr>
        <p:spPr>
          <a:xfrm>
            <a:off x="0" y="6245413"/>
            <a:ext cx="12187066" cy="612588"/>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Source Sans Pro"/>
              <a:ea typeface="Source Sans Pro"/>
              <a:cs typeface="Source Sans Pro"/>
              <a:sym typeface="Source Sans Pro"/>
            </a:endParaRPr>
          </a:p>
        </p:txBody>
      </p:sp>
      <p:sp>
        <p:nvSpPr>
          <p:cNvPr id="168" name="Google Shape;168;p50"/>
          <p:cNvSpPr txBox="1"/>
          <p:nvPr>
            <p:ph idx="8" type="body"/>
          </p:nvPr>
        </p:nvSpPr>
        <p:spPr>
          <a:xfrm>
            <a:off x="457200" y="6356350"/>
            <a:ext cx="8153400" cy="365125"/>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200"/>
              <a:buNone/>
              <a:defRPr sz="1200">
                <a:solidFill>
                  <a:schemeClr val="lt1"/>
                </a:solidFill>
                <a:latin typeface="Source Sans Pro SemiBold"/>
                <a:ea typeface="Source Sans Pro SemiBold"/>
                <a:cs typeface="Source Sans Pro SemiBold"/>
                <a:sym typeface="Source Sans Pro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9" name="Google Shape;169;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3">
  <p:cSld name="Image Slide 3">
    <p:spTree>
      <p:nvGrpSpPr>
        <p:cNvPr id="170" name="Shape 170"/>
        <p:cNvGrpSpPr/>
        <p:nvPr/>
      </p:nvGrpSpPr>
      <p:grpSpPr>
        <a:xfrm>
          <a:off x="0" y="0"/>
          <a:ext cx="0" cy="0"/>
          <a:chOff x="0" y="0"/>
          <a:chExt cx="0" cy="0"/>
        </a:xfrm>
      </p:grpSpPr>
      <p:pic>
        <p:nvPicPr>
          <p:cNvPr id="171" name="Google Shape;171;p51"/>
          <p:cNvPicPr preferRelativeResize="0"/>
          <p:nvPr/>
        </p:nvPicPr>
        <p:blipFill rotWithShape="1">
          <a:blip r:embed="rId2">
            <a:alphaModFix/>
          </a:blip>
          <a:srcRect b="0" l="0" r="0" t="0"/>
          <a:stretch/>
        </p:blipFill>
        <p:spPr>
          <a:xfrm>
            <a:off x="11114691" y="277804"/>
            <a:ext cx="516232" cy="745668"/>
          </a:xfrm>
          <a:prstGeom prst="rect">
            <a:avLst/>
          </a:prstGeom>
          <a:noFill/>
          <a:ln>
            <a:noFill/>
          </a:ln>
        </p:spPr>
      </p:pic>
      <p:sp>
        <p:nvSpPr>
          <p:cNvPr id="172" name="Google Shape;172;p51"/>
          <p:cNvSpPr/>
          <p:nvPr/>
        </p:nvSpPr>
        <p:spPr>
          <a:xfrm rot="5400000">
            <a:off x="8434" y="823599"/>
            <a:ext cx="1189819" cy="9823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Source Sans Pro"/>
              <a:ea typeface="Source Sans Pro"/>
              <a:cs typeface="Source Sans Pro"/>
              <a:sym typeface="Source Sans Pro"/>
            </a:endParaRPr>
          </a:p>
        </p:txBody>
      </p:sp>
      <p:sp>
        <p:nvSpPr>
          <p:cNvPr id="173" name="Google Shape;173;p51"/>
          <p:cNvSpPr txBox="1"/>
          <p:nvPr>
            <p:ph idx="1" type="body"/>
          </p:nvPr>
        </p:nvSpPr>
        <p:spPr>
          <a:xfrm>
            <a:off x="654228" y="277803"/>
            <a:ext cx="10370191" cy="1189820"/>
          </a:xfrm>
          <a:prstGeom prst="rect">
            <a:avLst/>
          </a:prstGeom>
          <a:noFill/>
          <a:ln>
            <a:noFill/>
          </a:ln>
        </p:spPr>
        <p:txBody>
          <a:bodyPr anchorCtr="0" anchor="ctr" bIns="45700" lIns="91425" spcFirstLastPara="1" rIns="91425" wrap="square" tIns="45700">
            <a:normAutofit/>
          </a:bodyPr>
          <a:lstStyle>
            <a:lvl1pPr indent="-228600" lvl="0" marL="457200" marR="0" algn="l">
              <a:lnSpc>
                <a:spcPct val="100000"/>
              </a:lnSpc>
              <a:spcBef>
                <a:spcPts val="0"/>
              </a:spcBef>
              <a:spcAft>
                <a:spcPts val="0"/>
              </a:spcAft>
              <a:buClr>
                <a:schemeClr val="dk2"/>
              </a:buClr>
              <a:buSzPts val="3200"/>
              <a:buFont typeface="Arial"/>
              <a:buNone/>
              <a:defRPr sz="3200">
                <a:solidFill>
                  <a:schemeClr val="dk2"/>
                </a:solidFill>
                <a:latin typeface="Source Sans Pro SemiBold"/>
                <a:ea typeface="Source Sans Pro SemiBold"/>
                <a:cs typeface="Source Sans Pro SemiBold"/>
                <a:sym typeface="Source Sans Pro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4" name="Google Shape;174;p51"/>
          <p:cNvSpPr/>
          <p:nvPr>
            <p:ph idx="2" type="pic"/>
          </p:nvPr>
        </p:nvSpPr>
        <p:spPr>
          <a:xfrm>
            <a:off x="554038" y="1786687"/>
            <a:ext cx="4738687" cy="4322200"/>
          </a:xfrm>
          <a:prstGeom prst="rect">
            <a:avLst/>
          </a:prstGeom>
          <a:solidFill>
            <a:srgbClr val="BFBFBF"/>
          </a:solidFill>
          <a:ln>
            <a:noFill/>
          </a:ln>
        </p:spPr>
      </p:sp>
      <p:sp>
        <p:nvSpPr>
          <p:cNvPr id="175" name="Google Shape;175;p51"/>
          <p:cNvSpPr txBox="1"/>
          <p:nvPr>
            <p:ph idx="3" type="body"/>
          </p:nvPr>
        </p:nvSpPr>
        <p:spPr>
          <a:xfrm>
            <a:off x="5477348" y="2717104"/>
            <a:ext cx="5547072" cy="764799"/>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Clr>
                <a:schemeClr val="lt2"/>
              </a:buClr>
              <a:buSzPts val="3000"/>
              <a:buNone/>
              <a:defRPr sz="3000">
                <a:solidFill>
                  <a:schemeClr val="lt2"/>
                </a:solidFill>
                <a:latin typeface="Source Sans Pro SemiBold"/>
                <a:ea typeface="Source Sans Pro SemiBold"/>
                <a:cs typeface="Source Sans Pro SemiBold"/>
                <a:sym typeface="Source Sans Pro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6" name="Google Shape;176;p51"/>
          <p:cNvSpPr txBox="1"/>
          <p:nvPr>
            <p:ph idx="4" type="body"/>
          </p:nvPr>
        </p:nvSpPr>
        <p:spPr>
          <a:xfrm>
            <a:off x="5475583" y="3492374"/>
            <a:ext cx="5547072" cy="126766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Clr>
                <a:schemeClr val="dk2"/>
              </a:buClr>
              <a:buSzPts val="2000"/>
              <a:buNone/>
              <a:defRPr sz="2000">
                <a:solidFill>
                  <a:schemeClr val="dk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7" name="Google Shape;177;p51"/>
          <p:cNvSpPr/>
          <p:nvPr/>
        </p:nvSpPr>
        <p:spPr>
          <a:xfrm>
            <a:off x="0" y="6245413"/>
            <a:ext cx="12187066" cy="612588"/>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Source Sans Pro"/>
              <a:ea typeface="Source Sans Pro"/>
              <a:cs typeface="Source Sans Pro"/>
              <a:sym typeface="Source Sans Pro"/>
            </a:endParaRPr>
          </a:p>
        </p:txBody>
      </p:sp>
      <p:sp>
        <p:nvSpPr>
          <p:cNvPr id="178" name="Google Shape;178;p51"/>
          <p:cNvSpPr txBox="1"/>
          <p:nvPr>
            <p:ph idx="5" type="body"/>
          </p:nvPr>
        </p:nvSpPr>
        <p:spPr>
          <a:xfrm>
            <a:off x="457200" y="6356350"/>
            <a:ext cx="8153400" cy="365125"/>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200"/>
              <a:buNone/>
              <a:defRPr sz="1200">
                <a:solidFill>
                  <a:schemeClr val="lt1"/>
                </a:solidFill>
                <a:latin typeface="Source Sans Pro SemiBold"/>
                <a:ea typeface="Source Sans Pro SemiBold"/>
                <a:cs typeface="Source Sans Pro SemiBold"/>
                <a:sym typeface="Source Sans Pro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9" name="Google Shape;179;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 Slide 2">
    <p:spTree>
      <p:nvGrpSpPr>
        <p:cNvPr id="18" name="Shape 18"/>
        <p:cNvGrpSpPr/>
        <p:nvPr/>
      </p:nvGrpSpPr>
      <p:grpSpPr>
        <a:xfrm>
          <a:off x="0" y="0"/>
          <a:ext cx="0" cy="0"/>
          <a:chOff x="0" y="0"/>
          <a:chExt cx="0" cy="0"/>
        </a:xfrm>
      </p:grpSpPr>
      <p:pic>
        <p:nvPicPr>
          <p:cNvPr descr="A picture containing text, sign&#10;&#10;Description automatically generated" id="19" name="Google Shape;19;p34"/>
          <p:cNvPicPr preferRelativeResize="0"/>
          <p:nvPr/>
        </p:nvPicPr>
        <p:blipFill rotWithShape="1">
          <a:blip r:embed="rId2">
            <a:alphaModFix/>
          </a:blip>
          <a:srcRect b="0" l="0" r="0" t="0"/>
          <a:stretch/>
        </p:blipFill>
        <p:spPr>
          <a:xfrm>
            <a:off x="5639" y="0"/>
            <a:ext cx="12180722" cy="6858000"/>
          </a:xfrm>
          <a:prstGeom prst="rect">
            <a:avLst/>
          </a:prstGeom>
          <a:noFill/>
          <a:ln>
            <a:noFill/>
          </a:ln>
        </p:spPr>
      </p:pic>
      <p:sp>
        <p:nvSpPr>
          <p:cNvPr id="20" name="Google Shape;20;p34"/>
          <p:cNvSpPr txBox="1"/>
          <p:nvPr>
            <p:ph idx="1" type="body"/>
          </p:nvPr>
        </p:nvSpPr>
        <p:spPr>
          <a:xfrm>
            <a:off x="2586249" y="2163545"/>
            <a:ext cx="9603281" cy="1614487"/>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0"/>
              </a:spcBef>
              <a:spcAft>
                <a:spcPts val="0"/>
              </a:spcAft>
              <a:buClr>
                <a:schemeClr val="lt1"/>
              </a:buClr>
              <a:buSzPts val="6000"/>
              <a:buNone/>
              <a:defRPr sz="6000">
                <a:solidFill>
                  <a:schemeClr val="lt1"/>
                </a:solidFill>
                <a:latin typeface="Source Sans Pro SemiBold"/>
                <a:ea typeface="Source Sans Pro SemiBold"/>
                <a:cs typeface="Source Sans Pro SemiBold"/>
                <a:sym typeface="Source Sans Pro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34"/>
          <p:cNvSpPr txBox="1"/>
          <p:nvPr>
            <p:ph idx="2" type="body"/>
          </p:nvPr>
        </p:nvSpPr>
        <p:spPr>
          <a:xfrm>
            <a:off x="2588719" y="3694701"/>
            <a:ext cx="9603281" cy="767969"/>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0"/>
              </a:spcBef>
              <a:spcAft>
                <a:spcPts val="0"/>
              </a:spcAft>
              <a:buClr>
                <a:schemeClr val="lt1"/>
              </a:buClr>
              <a:buSzPts val="3600"/>
              <a:buNone/>
              <a:defRPr sz="3600">
                <a:solidFill>
                  <a:schemeClr val="lt1"/>
                </a:solidFill>
                <a:latin typeface="Source Sans Pro"/>
                <a:ea typeface="Source Sans Pro"/>
                <a:cs typeface="Source Sans Pro"/>
                <a:sym typeface="Source Sans Pr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34"/>
          <p:cNvSpPr txBox="1"/>
          <p:nvPr>
            <p:ph idx="3" type="body"/>
          </p:nvPr>
        </p:nvSpPr>
        <p:spPr>
          <a:xfrm>
            <a:off x="2588719" y="4462670"/>
            <a:ext cx="9603281" cy="767969"/>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0"/>
              </a:spcBef>
              <a:spcAft>
                <a:spcPts val="0"/>
              </a:spcAft>
              <a:buClr>
                <a:schemeClr val="lt1"/>
              </a:buClr>
              <a:buSzPts val="3600"/>
              <a:buNone/>
              <a:defRPr sz="3600">
                <a:solidFill>
                  <a:schemeClr val="lt1"/>
                </a:solidFill>
                <a:latin typeface="Source Sans Pro"/>
                <a:ea typeface="Source Sans Pro"/>
                <a:cs typeface="Source Sans Pro"/>
                <a:sym typeface="Source Sans Pr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4">
  <p:cSld name="Image Slide 4">
    <p:spTree>
      <p:nvGrpSpPr>
        <p:cNvPr id="180" name="Shape 180"/>
        <p:cNvGrpSpPr/>
        <p:nvPr/>
      </p:nvGrpSpPr>
      <p:grpSpPr>
        <a:xfrm>
          <a:off x="0" y="0"/>
          <a:ext cx="0" cy="0"/>
          <a:chOff x="0" y="0"/>
          <a:chExt cx="0" cy="0"/>
        </a:xfrm>
      </p:grpSpPr>
      <p:sp>
        <p:nvSpPr>
          <p:cNvPr id="181" name="Google Shape;181;p52"/>
          <p:cNvSpPr/>
          <p:nvPr/>
        </p:nvSpPr>
        <p:spPr>
          <a:xfrm rot="5400000">
            <a:off x="8434" y="823599"/>
            <a:ext cx="1189819" cy="9823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Source Sans Pro"/>
              <a:ea typeface="Source Sans Pro"/>
              <a:cs typeface="Source Sans Pro"/>
              <a:sym typeface="Source Sans Pro"/>
            </a:endParaRPr>
          </a:p>
        </p:txBody>
      </p:sp>
      <p:sp>
        <p:nvSpPr>
          <p:cNvPr id="182" name="Google Shape;182;p52"/>
          <p:cNvSpPr txBox="1"/>
          <p:nvPr>
            <p:ph idx="1" type="body"/>
          </p:nvPr>
        </p:nvSpPr>
        <p:spPr>
          <a:xfrm>
            <a:off x="654228" y="277803"/>
            <a:ext cx="10370191" cy="1189820"/>
          </a:xfrm>
          <a:prstGeom prst="rect">
            <a:avLst/>
          </a:prstGeom>
          <a:noFill/>
          <a:ln>
            <a:noFill/>
          </a:ln>
        </p:spPr>
        <p:txBody>
          <a:bodyPr anchorCtr="0" anchor="ctr" bIns="45700" lIns="91425" spcFirstLastPara="1" rIns="91425" wrap="square" tIns="45700">
            <a:normAutofit/>
          </a:bodyPr>
          <a:lstStyle>
            <a:lvl1pPr indent="-228600" lvl="0" marL="457200" marR="0" algn="l">
              <a:lnSpc>
                <a:spcPct val="100000"/>
              </a:lnSpc>
              <a:spcBef>
                <a:spcPts val="0"/>
              </a:spcBef>
              <a:spcAft>
                <a:spcPts val="0"/>
              </a:spcAft>
              <a:buClr>
                <a:schemeClr val="dk2"/>
              </a:buClr>
              <a:buSzPts val="3200"/>
              <a:buFont typeface="Arial"/>
              <a:buNone/>
              <a:defRPr sz="3200">
                <a:solidFill>
                  <a:schemeClr val="dk2"/>
                </a:solidFill>
                <a:latin typeface="Source Sans Pro SemiBold"/>
                <a:ea typeface="Source Sans Pro SemiBold"/>
                <a:cs typeface="Source Sans Pro SemiBold"/>
                <a:sym typeface="Source Sans Pro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83" name="Google Shape;183;p52"/>
          <p:cNvPicPr preferRelativeResize="0"/>
          <p:nvPr/>
        </p:nvPicPr>
        <p:blipFill rotWithShape="1">
          <a:blip r:embed="rId2">
            <a:alphaModFix/>
          </a:blip>
          <a:srcRect b="0" l="0" r="0" t="0"/>
          <a:stretch/>
        </p:blipFill>
        <p:spPr>
          <a:xfrm>
            <a:off x="11115372" y="277803"/>
            <a:ext cx="516232" cy="745668"/>
          </a:xfrm>
          <a:prstGeom prst="rect">
            <a:avLst/>
          </a:prstGeom>
          <a:noFill/>
          <a:ln>
            <a:noFill/>
          </a:ln>
        </p:spPr>
      </p:pic>
      <p:sp>
        <p:nvSpPr>
          <p:cNvPr id="184" name="Google Shape;184;p52"/>
          <p:cNvSpPr txBox="1"/>
          <p:nvPr>
            <p:ph idx="2" type="body"/>
          </p:nvPr>
        </p:nvSpPr>
        <p:spPr>
          <a:xfrm>
            <a:off x="652463" y="2717104"/>
            <a:ext cx="5547072" cy="764799"/>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Clr>
                <a:schemeClr val="dk2"/>
              </a:buClr>
              <a:buSzPts val="3000"/>
              <a:buNone/>
              <a:defRPr sz="3000">
                <a:solidFill>
                  <a:schemeClr val="dk2"/>
                </a:solidFill>
                <a:latin typeface="Source Sans Pro SemiBold"/>
                <a:ea typeface="Source Sans Pro SemiBold"/>
                <a:cs typeface="Source Sans Pro SemiBold"/>
                <a:sym typeface="Source Sans Pro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5" name="Google Shape;185;p52"/>
          <p:cNvSpPr txBox="1"/>
          <p:nvPr>
            <p:ph idx="3" type="body"/>
          </p:nvPr>
        </p:nvSpPr>
        <p:spPr>
          <a:xfrm>
            <a:off x="650698" y="3492374"/>
            <a:ext cx="5547072" cy="126766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Clr>
                <a:schemeClr val="dk2"/>
              </a:buClr>
              <a:buSzPts val="2000"/>
              <a:buNone/>
              <a:defRPr sz="2000">
                <a:solidFill>
                  <a:schemeClr val="dk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6" name="Google Shape;186;p52"/>
          <p:cNvSpPr/>
          <p:nvPr>
            <p:ph idx="4" type="pic"/>
          </p:nvPr>
        </p:nvSpPr>
        <p:spPr>
          <a:xfrm>
            <a:off x="6283968" y="1786687"/>
            <a:ext cx="4738687" cy="4322200"/>
          </a:xfrm>
          <a:prstGeom prst="rect">
            <a:avLst/>
          </a:prstGeom>
          <a:solidFill>
            <a:srgbClr val="BFBFBF"/>
          </a:solidFill>
          <a:ln>
            <a:noFill/>
          </a:ln>
        </p:spPr>
      </p:sp>
      <p:sp>
        <p:nvSpPr>
          <p:cNvPr id="187" name="Google Shape;187;p52"/>
          <p:cNvSpPr/>
          <p:nvPr/>
        </p:nvSpPr>
        <p:spPr>
          <a:xfrm>
            <a:off x="0" y="6245413"/>
            <a:ext cx="12187066" cy="612588"/>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Source Sans Pro"/>
              <a:ea typeface="Source Sans Pro"/>
              <a:cs typeface="Source Sans Pro"/>
              <a:sym typeface="Source Sans Pro"/>
            </a:endParaRPr>
          </a:p>
        </p:txBody>
      </p:sp>
      <p:sp>
        <p:nvSpPr>
          <p:cNvPr id="188" name="Google Shape;188;p52"/>
          <p:cNvSpPr txBox="1"/>
          <p:nvPr>
            <p:ph idx="5" type="body"/>
          </p:nvPr>
        </p:nvSpPr>
        <p:spPr>
          <a:xfrm>
            <a:off x="457200" y="6356350"/>
            <a:ext cx="8153400" cy="365125"/>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200"/>
              <a:buNone/>
              <a:defRPr sz="1200">
                <a:solidFill>
                  <a:schemeClr val="lt1"/>
                </a:solidFill>
                <a:latin typeface="Source Sans Pro SemiBold"/>
                <a:ea typeface="Source Sans Pro SemiBold"/>
                <a:cs typeface="Source Sans Pro SemiBold"/>
                <a:sym typeface="Source Sans Pro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9" name="Google Shape;189;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5">
  <p:cSld name="Image Slide 5">
    <p:spTree>
      <p:nvGrpSpPr>
        <p:cNvPr id="190" name="Shape 190"/>
        <p:cNvGrpSpPr/>
        <p:nvPr/>
      </p:nvGrpSpPr>
      <p:grpSpPr>
        <a:xfrm>
          <a:off x="0" y="0"/>
          <a:ext cx="0" cy="0"/>
          <a:chOff x="0" y="0"/>
          <a:chExt cx="0" cy="0"/>
        </a:xfrm>
      </p:grpSpPr>
      <p:sp>
        <p:nvSpPr>
          <p:cNvPr id="191" name="Google Shape;191;p53"/>
          <p:cNvSpPr/>
          <p:nvPr/>
        </p:nvSpPr>
        <p:spPr>
          <a:xfrm rot="5400000">
            <a:off x="8434" y="823599"/>
            <a:ext cx="1189819" cy="9823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Source Sans Pro"/>
              <a:ea typeface="Source Sans Pro"/>
              <a:cs typeface="Source Sans Pro"/>
              <a:sym typeface="Source Sans Pro"/>
            </a:endParaRPr>
          </a:p>
        </p:txBody>
      </p:sp>
      <p:sp>
        <p:nvSpPr>
          <p:cNvPr id="192" name="Google Shape;192;p53"/>
          <p:cNvSpPr txBox="1"/>
          <p:nvPr>
            <p:ph idx="1" type="body"/>
          </p:nvPr>
        </p:nvSpPr>
        <p:spPr>
          <a:xfrm>
            <a:off x="654228" y="277803"/>
            <a:ext cx="10370191" cy="1189820"/>
          </a:xfrm>
          <a:prstGeom prst="rect">
            <a:avLst/>
          </a:prstGeom>
          <a:noFill/>
          <a:ln>
            <a:noFill/>
          </a:ln>
        </p:spPr>
        <p:txBody>
          <a:bodyPr anchorCtr="0" anchor="ctr" bIns="45700" lIns="91425" spcFirstLastPara="1" rIns="91425" wrap="square" tIns="45700">
            <a:normAutofit/>
          </a:bodyPr>
          <a:lstStyle>
            <a:lvl1pPr indent="-228600" lvl="0" marL="457200" marR="0" algn="l">
              <a:lnSpc>
                <a:spcPct val="100000"/>
              </a:lnSpc>
              <a:spcBef>
                <a:spcPts val="0"/>
              </a:spcBef>
              <a:spcAft>
                <a:spcPts val="0"/>
              </a:spcAft>
              <a:buClr>
                <a:schemeClr val="dk2"/>
              </a:buClr>
              <a:buSzPts val="3200"/>
              <a:buFont typeface="Arial"/>
              <a:buNone/>
              <a:defRPr sz="3200">
                <a:solidFill>
                  <a:schemeClr val="dk2"/>
                </a:solidFill>
                <a:latin typeface="Source Sans Pro SemiBold"/>
                <a:ea typeface="Source Sans Pro SemiBold"/>
                <a:cs typeface="Source Sans Pro SemiBold"/>
                <a:sym typeface="Source Sans Pro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93" name="Google Shape;193;p53"/>
          <p:cNvPicPr preferRelativeResize="0"/>
          <p:nvPr/>
        </p:nvPicPr>
        <p:blipFill rotWithShape="1">
          <a:blip r:embed="rId2">
            <a:alphaModFix/>
          </a:blip>
          <a:srcRect b="0" l="0" r="0" t="0"/>
          <a:stretch/>
        </p:blipFill>
        <p:spPr>
          <a:xfrm>
            <a:off x="11114691" y="277804"/>
            <a:ext cx="516232" cy="745668"/>
          </a:xfrm>
          <a:prstGeom prst="rect">
            <a:avLst/>
          </a:prstGeom>
          <a:noFill/>
          <a:ln>
            <a:noFill/>
          </a:ln>
        </p:spPr>
      </p:pic>
      <p:sp>
        <p:nvSpPr>
          <p:cNvPr id="194" name="Google Shape;194;p53"/>
          <p:cNvSpPr/>
          <p:nvPr>
            <p:ph idx="2" type="pic"/>
          </p:nvPr>
        </p:nvSpPr>
        <p:spPr>
          <a:xfrm>
            <a:off x="650698" y="1578560"/>
            <a:ext cx="10371957" cy="3875254"/>
          </a:xfrm>
          <a:prstGeom prst="rect">
            <a:avLst/>
          </a:prstGeom>
          <a:solidFill>
            <a:srgbClr val="BFBFBF"/>
          </a:solidFill>
          <a:ln>
            <a:noFill/>
          </a:ln>
        </p:spPr>
      </p:sp>
      <p:sp>
        <p:nvSpPr>
          <p:cNvPr id="195" name="Google Shape;195;p53"/>
          <p:cNvSpPr txBox="1"/>
          <p:nvPr>
            <p:ph idx="3" type="body"/>
          </p:nvPr>
        </p:nvSpPr>
        <p:spPr>
          <a:xfrm>
            <a:off x="654689" y="5590340"/>
            <a:ext cx="10367965" cy="6125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Clr>
                <a:schemeClr val="dk2"/>
              </a:buClr>
              <a:buSzPts val="2000"/>
              <a:buNone/>
              <a:defRPr sz="2000">
                <a:solidFill>
                  <a:schemeClr val="dk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6" name="Google Shape;196;p53"/>
          <p:cNvSpPr/>
          <p:nvPr/>
        </p:nvSpPr>
        <p:spPr>
          <a:xfrm>
            <a:off x="0" y="6245413"/>
            <a:ext cx="12187066" cy="612588"/>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Source Sans Pro"/>
              <a:ea typeface="Source Sans Pro"/>
              <a:cs typeface="Source Sans Pro"/>
              <a:sym typeface="Source Sans Pro"/>
            </a:endParaRPr>
          </a:p>
        </p:txBody>
      </p:sp>
      <p:sp>
        <p:nvSpPr>
          <p:cNvPr id="197" name="Google Shape;197;p53"/>
          <p:cNvSpPr txBox="1"/>
          <p:nvPr>
            <p:ph idx="4" type="body"/>
          </p:nvPr>
        </p:nvSpPr>
        <p:spPr>
          <a:xfrm>
            <a:off x="457200" y="6356350"/>
            <a:ext cx="8153400" cy="365125"/>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200"/>
              <a:buNone/>
              <a:defRPr sz="1200">
                <a:solidFill>
                  <a:schemeClr val="lt1"/>
                </a:solidFill>
                <a:latin typeface="Source Sans Pro SemiBold"/>
                <a:ea typeface="Source Sans Pro SemiBold"/>
                <a:cs typeface="Source Sans Pro SemiBold"/>
                <a:sym typeface="Source Sans Pro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8" name="Google Shape;198;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6">
  <p:cSld name="Image Slide 6">
    <p:spTree>
      <p:nvGrpSpPr>
        <p:cNvPr id="199" name="Shape 199"/>
        <p:cNvGrpSpPr/>
        <p:nvPr/>
      </p:nvGrpSpPr>
      <p:grpSpPr>
        <a:xfrm>
          <a:off x="0" y="0"/>
          <a:ext cx="0" cy="0"/>
          <a:chOff x="0" y="0"/>
          <a:chExt cx="0" cy="0"/>
        </a:xfrm>
      </p:grpSpPr>
      <p:sp>
        <p:nvSpPr>
          <p:cNvPr id="200" name="Google Shape;200;p54"/>
          <p:cNvSpPr txBox="1"/>
          <p:nvPr>
            <p:ph idx="1" type="body"/>
          </p:nvPr>
        </p:nvSpPr>
        <p:spPr>
          <a:xfrm>
            <a:off x="7679104" y="2391179"/>
            <a:ext cx="4187900" cy="764799"/>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Clr>
                <a:schemeClr val="lt1"/>
              </a:buClr>
              <a:buSzPts val="3000"/>
              <a:buNone/>
              <a:defRPr sz="3000">
                <a:solidFill>
                  <a:schemeClr val="lt1"/>
                </a:solidFill>
                <a:latin typeface="Source Sans Pro SemiBold"/>
                <a:ea typeface="Source Sans Pro SemiBold"/>
                <a:cs typeface="Source Sans Pro SemiBold"/>
                <a:sym typeface="Source Sans Pro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1" name="Google Shape;201;p54"/>
          <p:cNvSpPr txBox="1"/>
          <p:nvPr>
            <p:ph idx="2" type="body"/>
          </p:nvPr>
        </p:nvSpPr>
        <p:spPr>
          <a:xfrm>
            <a:off x="7677339" y="3166449"/>
            <a:ext cx="4187900" cy="126766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Clr>
                <a:schemeClr val="lt1"/>
              </a:buClr>
              <a:buSzPts val="2000"/>
              <a:buNone/>
              <a:defRPr sz="2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2" name="Google Shape;202;p54"/>
          <p:cNvSpPr/>
          <p:nvPr/>
        </p:nvSpPr>
        <p:spPr>
          <a:xfrm>
            <a:off x="0" y="6245413"/>
            <a:ext cx="12187066" cy="612588"/>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Source Sans Pro"/>
              <a:ea typeface="Source Sans Pro"/>
              <a:cs typeface="Source Sans Pro"/>
              <a:sym typeface="Source Sans Pro"/>
            </a:endParaRPr>
          </a:p>
        </p:txBody>
      </p:sp>
      <p:sp>
        <p:nvSpPr>
          <p:cNvPr id="203" name="Google Shape;203;p54"/>
          <p:cNvSpPr txBox="1"/>
          <p:nvPr>
            <p:ph idx="3" type="body"/>
          </p:nvPr>
        </p:nvSpPr>
        <p:spPr>
          <a:xfrm>
            <a:off x="457200" y="6356350"/>
            <a:ext cx="8153400" cy="365125"/>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200"/>
              <a:buNone/>
              <a:defRPr sz="1200">
                <a:solidFill>
                  <a:schemeClr val="lt1"/>
                </a:solidFill>
                <a:latin typeface="Source Sans Pro SemiBold"/>
                <a:ea typeface="Source Sans Pro SemiBold"/>
                <a:cs typeface="Source Sans Pro SemiBold"/>
                <a:sym typeface="Source Sans Pro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4" name="Google Shape;204;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7">
  <p:cSld name="Image Slide 7">
    <p:spTree>
      <p:nvGrpSpPr>
        <p:cNvPr id="205" name="Shape 205"/>
        <p:cNvGrpSpPr/>
        <p:nvPr/>
      </p:nvGrpSpPr>
      <p:grpSpPr>
        <a:xfrm>
          <a:off x="0" y="0"/>
          <a:ext cx="0" cy="0"/>
          <a:chOff x="0" y="0"/>
          <a:chExt cx="0" cy="0"/>
        </a:xfrm>
      </p:grpSpPr>
      <p:pic>
        <p:nvPicPr>
          <p:cNvPr id="206" name="Google Shape;206;p55"/>
          <p:cNvPicPr preferRelativeResize="0"/>
          <p:nvPr/>
        </p:nvPicPr>
        <p:blipFill rotWithShape="1">
          <a:blip r:embed="rId2">
            <a:alphaModFix/>
          </a:blip>
          <a:srcRect b="0" l="0" r="0" t="0"/>
          <a:stretch/>
        </p:blipFill>
        <p:spPr>
          <a:xfrm>
            <a:off x="11114691" y="277804"/>
            <a:ext cx="516232" cy="745668"/>
          </a:xfrm>
          <a:prstGeom prst="rect">
            <a:avLst/>
          </a:prstGeom>
          <a:noFill/>
          <a:ln>
            <a:noFill/>
          </a:ln>
        </p:spPr>
      </p:pic>
      <p:sp>
        <p:nvSpPr>
          <p:cNvPr id="207" name="Google Shape;207;p55"/>
          <p:cNvSpPr txBox="1"/>
          <p:nvPr>
            <p:ph idx="1" type="body"/>
          </p:nvPr>
        </p:nvSpPr>
        <p:spPr>
          <a:xfrm>
            <a:off x="2248247" y="4070491"/>
            <a:ext cx="7695506" cy="764799"/>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Clr>
                <a:schemeClr val="lt1"/>
              </a:buClr>
              <a:buSzPts val="3000"/>
              <a:buNone/>
              <a:defRPr sz="3000">
                <a:solidFill>
                  <a:schemeClr val="lt1"/>
                </a:solidFill>
                <a:latin typeface="Source Sans Pro SemiBold"/>
                <a:ea typeface="Source Sans Pro SemiBold"/>
                <a:cs typeface="Source Sans Pro SemiBold"/>
                <a:sym typeface="Source Sans Pro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8" name="Google Shape;208;p55"/>
          <p:cNvSpPr txBox="1"/>
          <p:nvPr>
            <p:ph idx="2" type="body"/>
          </p:nvPr>
        </p:nvSpPr>
        <p:spPr>
          <a:xfrm>
            <a:off x="2248247" y="4980067"/>
            <a:ext cx="7695506" cy="612588"/>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0"/>
              </a:spcBef>
              <a:spcAft>
                <a:spcPts val="0"/>
              </a:spcAft>
              <a:buClr>
                <a:schemeClr val="lt1"/>
              </a:buClr>
              <a:buSzPts val="2000"/>
              <a:buNone/>
              <a:defRPr sz="2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9" name="Google Shape;209;p55"/>
          <p:cNvSpPr txBox="1"/>
          <p:nvPr>
            <p:ph idx="3" type="body"/>
          </p:nvPr>
        </p:nvSpPr>
        <p:spPr>
          <a:xfrm>
            <a:off x="457200" y="6356350"/>
            <a:ext cx="8153400" cy="365125"/>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200"/>
              <a:buNone/>
              <a:defRPr sz="1200">
                <a:solidFill>
                  <a:schemeClr val="lt1"/>
                </a:solidFill>
                <a:latin typeface="Source Sans Pro SemiBold"/>
                <a:ea typeface="Source Sans Pro SemiBold"/>
                <a:cs typeface="Source Sans Pro SemiBold"/>
                <a:sym typeface="Source Sans Pro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0" name="Google Shape;210;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 Slide 1">
  <p:cSld name="Graph Slide 1">
    <p:spTree>
      <p:nvGrpSpPr>
        <p:cNvPr id="211" name="Shape 211"/>
        <p:cNvGrpSpPr/>
        <p:nvPr/>
      </p:nvGrpSpPr>
      <p:grpSpPr>
        <a:xfrm>
          <a:off x="0" y="0"/>
          <a:ext cx="0" cy="0"/>
          <a:chOff x="0" y="0"/>
          <a:chExt cx="0" cy="0"/>
        </a:xfrm>
      </p:grpSpPr>
      <p:sp>
        <p:nvSpPr>
          <p:cNvPr id="212" name="Google Shape;212;p56"/>
          <p:cNvSpPr/>
          <p:nvPr/>
        </p:nvSpPr>
        <p:spPr>
          <a:xfrm rot="5400000">
            <a:off x="8434" y="823599"/>
            <a:ext cx="1189819" cy="9823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Source Sans Pro"/>
              <a:ea typeface="Source Sans Pro"/>
              <a:cs typeface="Source Sans Pro"/>
              <a:sym typeface="Source Sans Pro"/>
            </a:endParaRPr>
          </a:p>
        </p:txBody>
      </p:sp>
      <p:sp>
        <p:nvSpPr>
          <p:cNvPr id="213" name="Google Shape;213;p56"/>
          <p:cNvSpPr txBox="1"/>
          <p:nvPr>
            <p:ph idx="1" type="body"/>
          </p:nvPr>
        </p:nvSpPr>
        <p:spPr>
          <a:xfrm>
            <a:off x="654228" y="277803"/>
            <a:ext cx="10370191" cy="1189820"/>
          </a:xfrm>
          <a:prstGeom prst="rect">
            <a:avLst/>
          </a:prstGeom>
          <a:noFill/>
          <a:ln>
            <a:noFill/>
          </a:ln>
        </p:spPr>
        <p:txBody>
          <a:bodyPr anchorCtr="0" anchor="ctr" bIns="45700" lIns="91425" spcFirstLastPara="1" rIns="91425" wrap="square" tIns="45700">
            <a:normAutofit/>
          </a:bodyPr>
          <a:lstStyle>
            <a:lvl1pPr indent="-228600" lvl="0" marL="457200" marR="0" algn="l">
              <a:lnSpc>
                <a:spcPct val="100000"/>
              </a:lnSpc>
              <a:spcBef>
                <a:spcPts val="0"/>
              </a:spcBef>
              <a:spcAft>
                <a:spcPts val="0"/>
              </a:spcAft>
              <a:buClr>
                <a:schemeClr val="dk2"/>
              </a:buClr>
              <a:buSzPts val="3200"/>
              <a:buFont typeface="Arial"/>
              <a:buNone/>
              <a:defRPr sz="3200">
                <a:solidFill>
                  <a:schemeClr val="dk2"/>
                </a:solidFill>
                <a:latin typeface="Source Sans Pro SemiBold"/>
                <a:ea typeface="Source Sans Pro SemiBold"/>
                <a:cs typeface="Source Sans Pro SemiBold"/>
                <a:sym typeface="Source Sans Pro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14" name="Google Shape;214;p56"/>
          <p:cNvPicPr preferRelativeResize="0"/>
          <p:nvPr/>
        </p:nvPicPr>
        <p:blipFill rotWithShape="1">
          <a:blip r:embed="rId2">
            <a:alphaModFix/>
          </a:blip>
          <a:srcRect b="0" l="0" r="0" t="0"/>
          <a:stretch/>
        </p:blipFill>
        <p:spPr>
          <a:xfrm>
            <a:off x="11114691" y="277804"/>
            <a:ext cx="516232" cy="745669"/>
          </a:xfrm>
          <a:prstGeom prst="rect">
            <a:avLst/>
          </a:prstGeom>
          <a:noFill/>
          <a:ln>
            <a:noFill/>
          </a:ln>
        </p:spPr>
      </p:pic>
      <p:sp>
        <p:nvSpPr>
          <p:cNvPr id="215" name="Google Shape;215;p56"/>
          <p:cNvSpPr/>
          <p:nvPr>
            <p:ph idx="2" type="chart"/>
          </p:nvPr>
        </p:nvSpPr>
        <p:spPr>
          <a:xfrm>
            <a:off x="1430338" y="1747838"/>
            <a:ext cx="9134475" cy="4360862"/>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Source Sans Pro"/>
                <a:ea typeface="Source Sans Pro"/>
                <a:cs typeface="Source Sans Pro"/>
                <a:sym typeface="Source Sans Pro"/>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Source Sans Pro"/>
                <a:ea typeface="Source Sans Pro"/>
                <a:cs typeface="Source Sans Pro"/>
                <a:sym typeface="Source Sans Pro"/>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9pPr>
          </a:lstStyle>
          <a:p/>
        </p:txBody>
      </p:sp>
      <p:sp>
        <p:nvSpPr>
          <p:cNvPr id="216" name="Google Shape;216;p56"/>
          <p:cNvSpPr/>
          <p:nvPr/>
        </p:nvSpPr>
        <p:spPr>
          <a:xfrm>
            <a:off x="0" y="6245413"/>
            <a:ext cx="12187066" cy="612588"/>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Source Sans Pro"/>
              <a:ea typeface="Source Sans Pro"/>
              <a:cs typeface="Source Sans Pro"/>
              <a:sym typeface="Source Sans Pro"/>
            </a:endParaRPr>
          </a:p>
        </p:txBody>
      </p:sp>
      <p:sp>
        <p:nvSpPr>
          <p:cNvPr id="217" name="Google Shape;217;p56"/>
          <p:cNvSpPr txBox="1"/>
          <p:nvPr>
            <p:ph idx="3" type="body"/>
          </p:nvPr>
        </p:nvSpPr>
        <p:spPr>
          <a:xfrm>
            <a:off x="457200" y="6356350"/>
            <a:ext cx="8153400" cy="365125"/>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200"/>
              <a:buNone/>
              <a:defRPr sz="1200">
                <a:solidFill>
                  <a:schemeClr val="lt1"/>
                </a:solidFill>
                <a:latin typeface="Source Sans Pro SemiBold"/>
                <a:ea typeface="Source Sans Pro SemiBold"/>
                <a:cs typeface="Source Sans Pro SemiBold"/>
                <a:sym typeface="Source Sans Pro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8" name="Google Shape;218;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lide 1">
  <p:cSld name="Thank You Slide 1">
    <p:spTree>
      <p:nvGrpSpPr>
        <p:cNvPr id="219" name="Shape 219"/>
        <p:cNvGrpSpPr/>
        <p:nvPr/>
      </p:nvGrpSpPr>
      <p:grpSpPr>
        <a:xfrm>
          <a:off x="0" y="0"/>
          <a:ext cx="0" cy="0"/>
          <a:chOff x="0" y="0"/>
          <a:chExt cx="0" cy="0"/>
        </a:xfrm>
      </p:grpSpPr>
      <p:pic>
        <p:nvPicPr>
          <p:cNvPr descr="A picture containing outdoor&#10;&#10;Description automatically generated" id="220" name="Google Shape;220;p57"/>
          <p:cNvPicPr preferRelativeResize="0"/>
          <p:nvPr/>
        </p:nvPicPr>
        <p:blipFill rotWithShape="1">
          <a:blip r:embed="rId2">
            <a:alphaModFix/>
          </a:blip>
          <a:srcRect b="0" l="0" r="0" t="0"/>
          <a:stretch/>
        </p:blipFill>
        <p:spPr>
          <a:xfrm>
            <a:off x="0" y="1785"/>
            <a:ext cx="12192000" cy="6854430"/>
          </a:xfrm>
          <a:prstGeom prst="rect">
            <a:avLst/>
          </a:prstGeom>
          <a:noFill/>
          <a:ln>
            <a:noFill/>
          </a:ln>
        </p:spPr>
      </p:pic>
      <p:sp>
        <p:nvSpPr>
          <p:cNvPr id="221" name="Google Shape;221;p57"/>
          <p:cNvSpPr txBox="1"/>
          <p:nvPr>
            <p:ph type="title"/>
          </p:nvPr>
        </p:nvSpPr>
        <p:spPr>
          <a:xfrm>
            <a:off x="1610698" y="823864"/>
            <a:ext cx="8981220" cy="1107047"/>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lt1"/>
              </a:buClr>
              <a:buSzPts val="6000"/>
              <a:buFont typeface="Source Sans Pro SemiBold"/>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2" name="Google Shape;222;p57"/>
          <p:cNvSpPr/>
          <p:nvPr/>
        </p:nvSpPr>
        <p:spPr>
          <a:xfrm>
            <a:off x="5455664" y="1930911"/>
            <a:ext cx="1275549" cy="141956"/>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Source Sans Pro"/>
              <a:ea typeface="Source Sans Pro"/>
              <a:cs typeface="Source Sans Pro"/>
              <a:sym typeface="Source Sans Pro"/>
            </a:endParaRPr>
          </a:p>
        </p:txBody>
      </p:sp>
      <p:pic>
        <p:nvPicPr>
          <p:cNvPr id="223" name="Google Shape;223;p57"/>
          <p:cNvPicPr preferRelativeResize="0"/>
          <p:nvPr/>
        </p:nvPicPr>
        <p:blipFill rotWithShape="1">
          <a:blip r:embed="rId3">
            <a:alphaModFix/>
          </a:blip>
          <a:srcRect b="0" l="0" r="0" t="0"/>
          <a:stretch/>
        </p:blipFill>
        <p:spPr>
          <a:xfrm>
            <a:off x="11104605" y="277805"/>
            <a:ext cx="529474" cy="764795"/>
          </a:xfrm>
          <a:prstGeom prst="rect">
            <a:avLst/>
          </a:prstGeom>
          <a:noFill/>
          <a:ln>
            <a:noFill/>
          </a:ln>
        </p:spPr>
      </p:pic>
      <p:sp>
        <p:nvSpPr>
          <p:cNvPr id="224" name="Google Shape;224;p57"/>
          <p:cNvSpPr txBox="1"/>
          <p:nvPr>
            <p:ph idx="1" type="body"/>
          </p:nvPr>
        </p:nvSpPr>
        <p:spPr>
          <a:xfrm>
            <a:off x="1610697" y="2328261"/>
            <a:ext cx="8981219" cy="2201477"/>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lt1"/>
              </a:buClr>
              <a:buSzPts val="3200"/>
              <a:buNone/>
              <a:defRPr sz="3200">
                <a:solidFill>
                  <a:schemeClr val="lt1"/>
                </a:solidFill>
                <a:latin typeface="Source Sans Pro SemiBold"/>
                <a:ea typeface="Source Sans Pro SemiBold"/>
                <a:cs typeface="Source Sans Pro SemiBold"/>
                <a:sym typeface="Source Sans Pro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5" name="Google Shape;225;p57"/>
          <p:cNvSpPr txBox="1"/>
          <p:nvPr>
            <p:ph idx="2" type="body"/>
          </p:nvPr>
        </p:nvSpPr>
        <p:spPr>
          <a:xfrm>
            <a:off x="1610697" y="4952165"/>
            <a:ext cx="8981219" cy="796785"/>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0"/>
              </a:spcBef>
              <a:spcAft>
                <a:spcPts val="0"/>
              </a:spcAft>
              <a:buClr>
                <a:schemeClr val="lt1"/>
              </a:buClr>
              <a:buSzPts val="2000"/>
              <a:buNone/>
              <a:defRPr sz="2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6" name="Google Shape;226;p57"/>
          <p:cNvSpPr txBox="1"/>
          <p:nvPr>
            <p:ph idx="3" type="body"/>
          </p:nvPr>
        </p:nvSpPr>
        <p:spPr>
          <a:xfrm>
            <a:off x="457200" y="6356350"/>
            <a:ext cx="8153400" cy="365125"/>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200"/>
              <a:buNone/>
              <a:defRPr sz="1200">
                <a:solidFill>
                  <a:schemeClr val="lt1"/>
                </a:solidFill>
                <a:latin typeface="Source Sans Pro SemiBold"/>
                <a:ea typeface="Source Sans Pro SemiBold"/>
                <a:cs typeface="Source Sans Pro SemiBold"/>
                <a:sym typeface="Source Sans Pro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7" name="Google Shape;227;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lide 2">
  <p:cSld name="Thank You Slide 2">
    <p:spTree>
      <p:nvGrpSpPr>
        <p:cNvPr id="228" name="Shape 228"/>
        <p:cNvGrpSpPr/>
        <p:nvPr/>
      </p:nvGrpSpPr>
      <p:grpSpPr>
        <a:xfrm>
          <a:off x="0" y="0"/>
          <a:ext cx="0" cy="0"/>
          <a:chOff x="0" y="0"/>
          <a:chExt cx="0" cy="0"/>
        </a:xfrm>
      </p:grpSpPr>
      <p:pic>
        <p:nvPicPr>
          <p:cNvPr descr="A picture containing orange, yellow, bright&#10;&#10;Description automatically generated" id="229" name="Google Shape;229;p58"/>
          <p:cNvPicPr preferRelativeResize="0"/>
          <p:nvPr/>
        </p:nvPicPr>
        <p:blipFill rotWithShape="1">
          <a:blip r:embed="rId2">
            <a:alphaModFix/>
          </a:blip>
          <a:srcRect b="0" l="0" r="0" t="0"/>
          <a:stretch/>
        </p:blipFill>
        <p:spPr>
          <a:xfrm>
            <a:off x="2467" y="0"/>
            <a:ext cx="12187066" cy="6858000"/>
          </a:xfrm>
          <a:prstGeom prst="rect">
            <a:avLst/>
          </a:prstGeom>
          <a:noFill/>
          <a:ln>
            <a:noFill/>
          </a:ln>
        </p:spPr>
      </p:pic>
      <p:sp>
        <p:nvSpPr>
          <p:cNvPr id="230" name="Google Shape;230;p58"/>
          <p:cNvSpPr txBox="1"/>
          <p:nvPr>
            <p:ph type="title"/>
          </p:nvPr>
        </p:nvSpPr>
        <p:spPr>
          <a:xfrm>
            <a:off x="1610698" y="823864"/>
            <a:ext cx="8981220" cy="1107047"/>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lt1"/>
              </a:buClr>
              <a:buSzPts val="6000"/>
              <a:buFont typeface="Source Sans Pro SemiBold"/>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1" name="Google Shape;231;p58"/>
          <p:cNvSpPr/>
          <p:nvPr/>
        </p:nvSpPr>
        <p:spPr>
          <a:xfrm>
            <a:off x="5455664" y="1930911"/>
            <a:ext cx="1275549" cy="141956"/>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Source Sans Pro"/>
              <a:ea typeface="Source Sans Pro"/>
              <a:cs typeface="Source Sans Pro"/>
              <a:sym typeface="Source Sans Pro"/>
            </a:endParaRPr>
          </a:p>
        </p:txBody>
      </p:sp>
      <p:pic>
        <p:nvPicPr>
          <p:cNvPr id="232" name="Google Shape;232;p58"/>
          <p:cNvPicPr preferRelativeResize="0"/>
          <p:nvPr/>
        </p:nvPicPr>
        <p:blipFill rotWithShape="1">
          <a:blip r:embed="rId3">
            <a:alphaModFix/>
          </a:blip>
          <a:srcRect b="0" l="0" r="0" t="0"/>
          <a:stretch/>
        </p:blipFill>
        <p:spPr>
          <a:xfrm>
            <a:off x="11098275" y="277804"/>
            <a:ext cx="528575" cy="764797"/>
          </a:xfrm>
          <a:prstGeom prst="rect">
            <a:avLst/>
          </a:prstGeom>
          <a:noFill/>
          <a:ln>
            <a:noFill/>
          </a:ln>
        </p:spPr>
      </p:pic>
      <p:sp>
        <p:nvSpPr>
          <p:cNvPr id="233" name="Google Shape;233;p58"/>
          <p:cNvSpPr txBox="1"/>
          <p:nvPr>
            <p:ph idx="1" type="body"/>
          </p:nvPr>
        </p:nvSpPr>
        <p:spPr>
          <a:xfrm>
            <a:off x="1610697" y="2328261"/>
            <a:ext cx="8981219" cy="2201477"/>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lt1"/>
              </a:buClr>
              <a:buSzPts val="3200"/>
              <a:buNone/>
              <a:defRPr sz="3200">
                <a:solidFill>
                  <a:schemeClr val="lt1"/>
                </a:solidFill>
                <a:latin typeface="Source Sans Pro SemiBold"/>
                <a:ea typeface="Source Sans Pro SemiBold"/>
                <a:cs typeface="Source Sans Pro SemiBold"/>
                <a:sym typeface="Source Sans Pro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4" name="Google Shape;234;p58"/>
          <p:cNvSpPr txBox="1"/>
          <p:nvPr>
            <p:ph idx="2" type="body"/>
          </p:nvPr>
        </p:nvSpPr>
        <p:spPr>
          <a:xfrm>
            <a:off x="1610697" y="4952165"/>
            <a:ext cx="8981219" cy="796785"/>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0"/>
              </a:spcBef>
              <a:spcAft>
                <a:spcPts val="0"/>
              </a:spcAft>
              <a:buClr>
                <a:schemeClr val="lt1"/>
              </a:buClr>
              <a:buSzPts val="2000"/>
              <a:buNone/>
              <a:defRPr sz="2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5" name="Google Shape;235;p58"/>
          <p:cNvSpPr txBox="1"/>
          <p:nvPr>
            <p:ph idx="3" type="body"/>
          </p:nvPr>
        </p:nvSpPr>
        <p:spPr>
          <a:xfrm>
            <a:off x="457200" y="6356350"/>
            <a:ext cx="8153400" cy="365125"/>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200"/>
              <a:buNone/>
              <a:defRPr sz="1200">
                <a:solidFill>
                  <a:schemeClr val="lt1"/>
                </a:solidFill>
                <a:latin typeface="Source Sans Pro SemiBold"/>
                <a:ea typeface="Source Sans Pro SemiBold"/>
                <a:cs typeface="Source Sans Pro SemiBold"/>
                <a:sym typeface="Source Sans Pro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6" name="Google Shape;236;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Art 1">
  <p:cSld name="Closing Art 1">
    <p:spTree>
      <p:nvGrpSpPr>
        <p:cNvPr id="237" name="Shape 237"/>
        <p:cNvGrpSpPr/>
        <p:nvPr/>
      </p:nvGrpSpPr>
      <p:grpSpPr>
        <a:xfrm>
          <a:off x="0" y="0"/>
          <a:ext cx="0" cy="0"/>
          <a:chOff x="0" y="0"/>
          <a:chExt cx="0" cy="0"/>
        </a:xfrm>
      </p:grpSpPr>
      <p:pic>
        <p:nvPicPr>
          <p:cNvPr descr="Background pattern&#10;&#10;Description automatically generated with medium confidence" id="238" name="Google Shape;238;p59"/>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Art 2">
  <p:cSld name="Closing Art 2">
    <p:spTree>
      <p:nvGrpSpPr>
        <p:cNvPr id="239" name="Shape 239"/>
        <p:cNvGrpSpPr/>
        <p:nvPr/>
      </p:nvGrpSpPr>
      <p:grpSpPr>
        <a:xfrm>
          <a:off x="0" y="0"/>
          <a:ext cx="0" cy="0"/>
          <a:chOff x="0" y="0"/>
          <a:chExt cx="0" cy="0"/>
        </a:xfrm>
      </p:grpSpPr>
      <p:pic>
        <p:nvPicPr>
          <p:cNvPr descr="A picture containing text, sign&#10;&#10;Description automatically generated" id="240" name="Google Shape;240;p60"/>
          <p:cNvPicPr preferRelativeResize="0"/>
          <p:nvPr/>
        </p:nvPicPr>
        <p:blipFill rotWithShape="1">
          <a:blip r:embed="rId2">
            <a:alphaModFix/>
          </a:blip>
          <a:srcRect b="0" l="0" r="0" t="0"/>
          <a:stretch/>
        </p:blipFill>
        <p:spPr>
          <a:xfrm>
            <a:off x="5639" y="0"/>
            <a:ext cx="12180722" cy="68580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Art 3">
  <p:cSld name="Closing Art 3">
    <p:spTree>
      <p:nvGrpSpPr>
        <p:cNvPr id="241" name="Shape 241"/>
        <p:cNvGrpSpPr/>
        <p:nvPr/>
      </p:nvGrpSpPr>
      <p:grpSpPr>
        <a:xfrm>
          <a:off x="0" y="0"/>
          <a:ext cx="0" cy="0"/>
          <a:chOff x="0" y="0"/>
          <a:chExt cx="0" cy="0"/>
        </a:xfrm>
      </p:grpSpPr>
      <p:pic>
        <p:nvPicPr>
          <p:cNvPr id="242" name="Google Shape;242;p61"/>
          <p:cNvPicPr preferRelativeResize="0"/>
          <p:nvPr/>
        </p:nvPicPr>
        <p:blipFill rotWithShape="1">
          <a:blip r:embed="rId2">
            <a:alphaModFix/>
          </a:blip>
          <a:srcRect b="0" l="0" r="0" t="0"/>
          <a:stretch/>
        </p:blipFill>
        <p:spPr>
          <a:xfrm>
            <a:off x="2466" y="694"/>
            <a:ext cx="12189533" cy="685661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spTree>
      <p:nvGrpSpPr>
        <p:cNvPr id="23" name="Shape 23"/>
        <p:cNvGrpSpPr/>
        <p:nvPr/>
      </p:nvGrpSpPr>
      <p:grpSpPr>
        <a:xfrm>
          <a:off x="0" y="0"/>
          <a:ext cx="0" cy="0"/>
          <a:chOff x="0" y="0"/>
          <a:chExt cx="0" cy="0"/>
        </a:xfrm>
      </p:grpSpPr>
      <p:pic>
        <p:nvPicPr>
          <p:cNvPr id="24" name="Google Shape;24;p35"/>
          <p:cNvPicPr preferRelativeResize="0"/>
          <p:nvPr/>
        </p:nvPicPr>
        <p:blipFill rotWithShape="1">
          <a:blip r:embed="rId2">
            <a:alphaModFix/>
          </a:blip>
          <a:srcRect b="0" l="0" r="0" t="0"/>
          <a:stretch/>
        </p:blipFill>
        <p:spPr>
          <a:xfrm>
            <a:off x="2466" y="694"/>
            <a:ext cx="12189534" cy="6856612"/>
          </a:xfrm>
          <a:prstGeom prst="rect">
            <a:avLst/>
          </a:prstGeom>
          <a:noFill/>
          <a:ln>
            <a:noFill/>
          </a:ln>
        </p:spPr>
      </p:pic>
      <p:sp>
        <p:nvSpPr>
          <p:cNvPr id="25" name="Google Shape;25;p35"/>
          <p:cNvSpPr txBox="1"/>
          <p:nvPr>
            <p:ph idx="1" type="body"/>
          </p:nvPr>
        </p:nvSpPr>
        <p:spPr>
          <a:xfrm>
            <a:off x="1" y="2163545"/>
            <a:ext cx="12189530" cy="1614487"/>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0"/>
              </a:spcBef>
              <a:spcAft>
                <a:spcPts val="0"/>
              </a:spcAft>
              <a:buClr>
                <a:schemeClr val="lt1"/>
              </a:buClr>
              <a:buSzPts val="6000"/>
              <a:buNone/>
              <a:defRPr sz="6000">
                <a:solidFill>
                  <a:schemeClr val="lt1"/>
                </a:solidFill>
                <a:latin typeface="Source Sans Pro SemiBold"/>
                <a:ea typeface="Source Sans Pro SemiBold"/>
                <a:cs typeface="Source Sans Pro SemiBold"/>
                <a:sym typeface="Source Sans Pro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35"/>
          <p:cNvSpPr txBox="1"/>
          <p:nvPr>
            <p:ph idx="2" type="body"/>
          </p:nvPr>
        </p:nvSpPr>
        <p:spPr>
          <a:xfrm>
            <a:off x="2471" y="3694701"/>
            <a:ext cx="12189530" cy="787847"/>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0"/>
              </a:spcBef>
              <a:spcAft>
                <a:spcPts val="0"/>
              </a:spcAft>
              <a:buClr>
                <a:schemeClr val="lt1"/>
              </a:buClr>
              <a:buSzPts val="3600"/>
              <a:buNone/>
              <a:defRPr sz="3600">
                <a:solidFill>
                  <a:schemeClr val="lt1"/>
                </a:solidFill>
                <a:latin typeface="Source Sans Pro"/>
                <a:ea typeface="Source Sans Pro"/>
                <a:cs typeface="Source Sans Pro"/>
                <a:sym typeface="Source Sans Pr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35"/>
          <p:cNvSpPr txBox="1"/>
          <p:nvPr>
            <p:ph idx="3" type="body"/>
          </p:nvPr>
        </p:nvSpPr>
        <p:spPr>
          <a:xfrm>
            <a:off x="0" y="4500134"/>
            <a:ext cx="12189530" cy="787847"/>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0"/>
              </a:spcBef>
              <a:spcAft>
                <a:spcPts val="0"/>
              </a:spcAft>
              <a:buClr>
                <a:schemeClr val="lt1"/>
              </a:buClr>
              <a:buSzPts val="3600"/>
              <a:buNone/>
              <a:defRPr sz="3600">
                <a:solidFill>
                  <a:schemeClr val="lt1"/>
                </a:solidFill>
                <a:latin typeface="Source Sans Pro"/>
                <a:ea typeface="Source Sans Pro"/>
                <a:cs typeface="Source Sans Pro"/>
                <a:sym typeface="Source Sans Pr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Art 4">
  <p:cSld name="Closing Art 4">
    <p:spTree>
      <p:nvGrpSpPr>
        <p:cNvPr id="243" name="Shape 243"/>
        <p:cNvGrpSpPr/>
        <p:nvPr/>
      </p:nvGrpSpPr>
      <p:grpSpPr>
        <a:xfrm>
          <a:off x="0" y="0"/>
          <a:ext cx="0" cy="0"/>
          <a:chOff x="0" y="0"/>
          <a:chExt cx="0" cy="0"/>
        </a:xfrm>
      </p:grpSpPr>
      <p:pic>
        <p:nvPicPr>
          <p:cNvPr id="244" name="Google Shape;244;p62"/>
          <p:cNvPicPr preferRelativeResize="0"/>
          <p:nvPr/>
        </p:nvPicPr>
        <p:blipFill rotWithShape="1">
          <a:blip r:embed="rId2">
            <a:alphaModFix/>
          </a:blip>
          <a:srcRect b="0" l="0" r="0" t="0"/>
          <a:stretch/>
        </p:blipFill>
        <p:spPr>
          <a:xfrm>
            <a:off x="5639" y="3172"/>
            <a:ext cx="12180721" cy="685165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4">
  <p:cSld name="Title Slide 4">
    <p:spTree>
      <p:nvGrpSpPr>
        <p:cNvPr id="28" name="Shape 28"/>
        <p:cNvGrpSpPr/>
        <p:nvPr/>
      </p:nvGrpSpPr>
      <p:grpSpPr>
        <a:xfrm>
          <a:off x="0" y="0"/>
          <a:ext cx="0" cy="0"/>
          <a:chOff x="0" y="0"/>
          <a:chExt cx="0" cy="0"/>
        </a:xfrm>
      </p:grpSpPr>
      <p:pic>
        <p:nvPicPr>
          <p:cNvPr id="29" name="Google Shape;29;p36"/>
          <p:cNvPicPr preferRelativeResize="0"/>
          <p:nvPr/>
        </p:nvPicPr>
        <p:blipFill rotWithShape="1">
          <a:blip r:embed="rId2">
            <a:alphaModFix/>
          </a:blip>
          <a:srcRect b="0" l="0" r="0" t="0"/>
          <a:stretch/>
        </p:blipFill>
        <p:spPr>
          <a:xfrm>
            <a:off x="5639" y="3172"/>
            <a:ext cx="12180721" cy="6851656"/>
          </a:xfrm>
          <a:prstGeom prst="rect">
            <a:avLst/>
          </a:prstGeom>
          <a:noFill/>
          <a:ln>
            <a:noFill/>
          </a:ln>
        </p:spPr>
      </p:pic>
      <p:sp>
        <p:nvSpPr>
          <p:cNvPr id="30" name="Google Shape;30;p36"/>
          <p:cNvSpPr txBox="1"/>
          <p:nvPr>
            <p:ph idx="1" type="body"/>
          </p:nvPr>
        </p:nvSpPr>
        <p:spPr>
          <a:xfrm>
            <a:off x="8809" y="2163545"/>
            <a:ext cx="12180722" cy="1614487"/>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0"/>
              </a:spcBef>
              <a:spcAft>
                <a:spcPts val="0"/>
              </a:spcAft>
              <a:buClr>
                <a:schemeClr val="lt1"/>
              </a:buClr>
              <a:buSzPts val="6000"/>
              <a:buNone/>
              <a:defRPr sz="6000">
                <a:solidFill>
                  <a:schemeClr val="lt1"/>
                </a:solidFill>
                <a:latin typeface="Source Sans Pro SemiBold"/>
                <a:ea typeface="Source Sans Pro SemiBold"/>
                <a:cs typeface="Source Sans Pro SemiBold"/>
                <a:sym typeface="Source Sans Pro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36"/>
          <p:cNvSpPr txBox="1"/>
          <p:nvPr>
            <p:ph idx="2" type="body"/>
          </p:nvPr>
        </p:nvSpPr>
        <p:spPr>
          <a:xfrm>
            <a:off x="2471" y="3694701"/>
            <a:ext cx="12189530" cy="787847"/>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0"/>
              </a:spcBef>
              <a:spcAft>
                <a:spcPts val="0"/>
              </a:spcAft>
              <a:buClr>
                <a:schemeClr val="lt1"/>
              </a:buClr>
              <a:buSzPts val="3600"/>
              <a:buNone/>
              <a:defRPr sz="3600">
                <a:solidFill>
                  <a:schemeClr val="lt1"/>
                </a:solidFill>
                <a:latin typeface="Source Sans Pro"/>
                <a:ea typeface="Source Sans Pro"/>
                <a:cs typeface="Source Sans Pro"/>
                <a:sym typeface="Source Sans Pr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36"/>
          <p:cNvSpPr txBox="1"/>
          <p:nvPr>
            <p:ph idx="3" type="body"/>
          </p:nvPr>
        </p:nvSpPr>
        <p:spPr>
          <a:xfrm>
            <a:off x="0" y="4500134"/>
            <a:ext cx="12189530" cy="787847"/>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0"/>
              </a:spcBef>
              <a:spcAft>
                <a:spcPts val="0"/>
              </a:spcAft>
              <a:buClr>
                <a:schemeClr val="lt1"/>
              </a:buClr>
              <a:buSzPts val="3600"/>
              <a:buNone/>
              <a:defRPr sz="3600">
                <a:solidFill>
                  <a:schemeClr val="lt1"/>
                </a:solidFill>
                <a:latin typeface="Source Sans Pro"/>
                <a:ea typeface="Source Sans Pro"/>
                <a:cs typeface="Source Sans Pro"/>
                <a:sym typeface="Source Sans Pr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4">
  <p:cSld name="Section Divider 4">
    <p:spTree>
      <p:nvGrpSpPr>
        <p:cNvPr id="33" name="Shape 33"/>
        <p:cNvGrpSpPr/>
        <p:nvPr/>
      </p:nvGrpSpPr>
      <p:grpSpPr>
        <a:xfrm>
          <a:off x="0" y="0"/>
          <a:ext cx="0" cy="0"/>
          <a:chOff x="0" y="0"/>
          <a:chExt cx="0" cy="0"/>
        </a:xfrm>
      </p:grpSpPr>
      <p:pic>
        <p:nvPicPr>
          <p:cNvPr id="34" name="Google Shape;34;p37"/>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35" name="Google Shape;35;p37"/>
          <p:cNvPicPr preferRelativeResize="0"/>
          <p:nvPr/>
        </p:nvPicPr>
        <p:blipFill rotWithShape="1">
          <a:blip r:embed="rId3">
            <a:alphaModFix/>
          </a:blip>
          <a:srcRect b="0" l="0" r="0" t="0"/>
          <a:stretch/>
        </p:blipFill>
        <p:spPr>
          <a:xfrm>
            <a:off x="11104605" y="277805"/>
            <a:ext cx="529474" cy="764795"/>
          </a:xfrm>
          <a:prstGeom prst="rect">
            <a:avLst/>
          </a:prstGeom>
          <a:noFill/>
          <a:ln>
            <a:noFill/>
          </a:ln>
        </p:spPr>
      </p:pic>
      <p:sp>
        <p:nvSpPr>
          <p:cNvPr id="36" name="Google Shape;36;p37"/>
          <p:cNvSpPr/>
          <p:nvPr/>
        </p:nvSpPr>
        <p:spPr>
          <a:xfrm>
            <a:off x="1390650" y="1832610"/>
            <a:ext cx="95250" cy="3192780"/>
          </a:xfrm>
          <a:prstGeom prst="rect">
            <a:avLst/>
          </a:prstGeom>
          <a:solidFill>
            <a:srgbClr val="FF5F0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Source Sans Pro"/>
              <a:ea typeface="Source Sans Pro"/>
              <a:cs typeface="Source Sans Pro"/>
              <a:sym typeface="Source Sans Pro"/>
            </a:endParaRPr>
          </a:p>
        </p:txBody>
      </p:sp>
      <p:sp>
        <p:nvSpPr>
          <p:cNvPr id="37" name="Google Shape;37;p37"/>
          <p:cNvSpPr txBox="1"/>
          <p:nvPr>
            <p:ph type="title"/>
          </p:nvPr>
        </p:nvSpPr>
        <p:spPr>
          <a:xfrm>
            <a:off x="1627542" y="1832610"/>
            <a:ext cx="9470733" cy="132556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8000"/>
              <a:buFont typeface="Source Sans Pro SemiBold"/>
              <a:buNone/>
              <a:defRPr sz="8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37"/>
          <p:cNvSpPr txBox="1"/>
          <p:nvPr>
            <p:ph idx="1" type="body"/>
          </p:nvPr>
        </p:nvSpPr>
        <p:spPr>
          <a:xfrm>
            <a:off x="1627542" y="3603292"/>
            <a:ext cx="9470733" cy="142209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Clr>
                <a:schemeClr val="lt1"/>
              </a:buClr>
              <a:buSzPts val="2400"/>
              <a:buNone/>
              <a:defRPr sz="2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37"/>
          <p:cNvSpPr txBox="1"/>
          <p:nvPr>
            <p:ph idx="2" type="body"/>
          </p:nvPr>
        </p:nvSpPr>
        <p:spPr>
          <a:xfrm>
            <a:off x="457200" y="6356350"/>
            <a:ext cx="8153400" cy="365125"/>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200"/>
              <a:buNone/>
              <a:defRPr sz="1200">
                <a:solidFill>
                  <a:schemeClr val="lt1"/>
                </a:solidFill>
                <a:latin typeface="Source Sans Pro SemiBold"/>
                <a:ea typeface="Source Sans Pro SemiBold"/>
                <a:cs typeface="Source Sans Pro SemiBold"/>
                <a:sym typeface="Source Sans Pro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3">
  <p:cSld name="Section Divider 3">
    <p:spTree>
      <p:nvGrpSpPr>
        <p:cNvPr id="41" name="Shape 41"/>
        <p:cNvGrpSpPr/>
        <p:nvPr/>
      </p:nvGrpSpPr>
      <p:grpSpPr>
        <a:xfrm>
          <a:off x="0" y="0"/>
          <a:ext cx="0" cy="0"/>
          <a:chOff x="0" y="0"/>
          <a:chExt cx="0" cy="0"/>
        </a:xfrm>
      </p:grpSpPr>
      <p:pic>
        <p:nvPicPr>
          <p:cNvPr id="42" name="Google Shape;42;p38"/>
          <p:cNvPicPr preferRelativeResize="0"/>
          <p:nvPr/>
        </p:nvPicPr>
        <p:blipFill rotWithShape="1">
          <a:blip r:embed="rId2">
            <a:alphaModFix/>
          </a:blip>
          <a:srcRect b="0" l="0" r="0" t="0"/>
          <a:stretch/>
        </p:blipFill>
        <p:spPr>
          <a:xfrm>
            <a:off x="2466" y="694"/>
            <a:ext cx="12189532" cy="6856612"/>
          </a:xfrm>
          <a:prstGeom prst="rect">
            <a:avLst/>
          </a:prstGeom>
          <a:noFill/>
          <a:ln>
            <a:noFill/>
          </a:ln>
        </p:spPr>
      </p:pic>
      <p:pic>
        <p:nvPicPr>
          <p:cNvPr id="43" name="Google Shape;43;p38"/>
          <p:cNvPicPr preferRelativeResize="0"/>
          <p:nvPr/>
        </p:nvPicPr>
        <p:blipFill rotWithShape="1">
          <a:blip r:embed="rId3">
            <a:alphaModFix/>
          </a:blip>
          <a:srcRect b="0" l="0" r="0" t="0"/>
          <a:stretch/>
        </p:blipFill>
        <p:spPr>
          <a:xfrm>
            <a:off x="11098275" y="279019"/>
            <a:ext cx="528575" cy="762367"/>
          </a:xfrm>
          <a:prstGeom prst="rect">
            <a:avLst/>
          </a:prstGeom>
          <a:noFill/>
          <a:ln>
            <a:noFill/>
          </a:ln>
        </p:spPr>
      </p:pic>
      <p:sp>
        <p:nvSpPr>
          <p:cNvPr id="44" name="Google Shape;44;p38"/>
          <p:cNvSpPr/>
          <p:nvPr/>
        </p:nvSpPr>
        <p:spPr>
          <a:xfrm>
            <a:off x="1390650" y="1832610"/>
            <a:ext cx="95250" cy="319278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Source Sans Pro"/>
              <a:ea typeface="Source Sans Pro"/>
              <a:cs typeface="Source Sans Pro"/>
              <a:sym typeface="Source Sans Pro"/>
            </a:endParaRPr>
          </a:p>
        </p:txBody>
      </p:sp>
      <p:sp>
        <p:nvSpPr>
          <p:cNvPr id="45" name="Google Shape;45;p38"/>
          <p:cNvSpPr txBox="1"/>
          <p:nvPr>
            <p:ph type="title"/>
          </p:nvPr>
        </p:nvSpPr>
        <p:spPr>
          <a:xfrm>
            <a:off x="1627542" y="1832610"/>
            <a:ext cx="9470733" cy="132556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8000"/>
              <a:buFont typeface="Source Sans Pro SemiBold"/>
              <a:buNone/>
              <a:defRPr sz="8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38"/>
          <p:cNvSpPr txBox="1"/>
          <p:nvPr>
            <p:ph idx="1" type="body"/>
          </p:nvPr>
        </p:nvSpPr>
        <p:spPr>
          <a:xfrm>
            <a:off x="1627542" y="3603292"/>
            <a:ext cx="9470733" cy="142209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Clr>
                <a:schemeClr val="lt1"/>
              </a:buClr>
              <a:buSzPts val="2400"/>
              <a:buNone/>
              <a:defRPr sz="2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38"/>
          <p:cNvSpPr txBox="1"/>
          <p:nvPr>
            <p:ph idx="2" type="body"/>
          </p:nvPr>
        </p:nvSpPr>
        <p:spPr>
          <a:xfrm>
            <a:off x="457200" y="6356350"/>
            <a:ext cx="8153400" cy="365125"/>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200"/>
              <a:buNone/>
              <a:defRPr sz="1200">
                <a:solidFill>
                  <a:schemeClr val="lt1"/>
                </a:solidFill>
                <a:latin typeface="Source Sans Pro SemiBold"/>
                <a:ea typeface="Source Sans Pro SemiBold"/>
                <a:cs typeface="Source Sans Pro SemiBold"/>
                <a:sym typeface="Source Sans Pro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2">
  <p:cSld name="Section Divider 2">
    <p:spTree>
      <p:nvGrpSpPr>
        <p:cNvPr id="49" name="Shape 49"/>
        <p:cNvGrpSpPr/>
        <p:nvPr/>
      </p:nvGrpSpPr>
      <p:grpSpPr>
        <a:xfrm>
          <a:off x="0" y="0"/>
          <a:ext cx="0" cy="0"/>
          <a:chOff x="0" y="0"/>
          <a:chExt cx="0" cy="0"/>
        </a:xfrm>
      </p:grpSpPr>
      <p:pic>
        <p:nvPicPr>
          <p:cNvPr id="50" name="Google Shape;50;p39"/>
          <p:cNvPicPr preferRelativeResize="0"/>
          <p:nvPr/>
        </p:nvPicPr>
        <p:blipFill rotWithShape="1">
          <a:blip r:embed="rId2">
            <a:alphaModFix/>
          </a:blip>
          <a:srcRect b="0" l="0" r="0" t="0"/>
          <a:stretch/>
        </p:blipFill>
        <p:spPr>
          <a:xfrm>
            <a:off x="2466" y="694"/>
            <a:ext cx="12189533" cy="6856612"/>
          </a:xfrm>
          <a:prstGeom prst="rect">
            <a:avLst/>
          </a:prstGeom>
          <a:noFill/>
          <a:ln>
            <a:noFill/>
          </a:ln>
        </p:spPr>
      </p:pic>
      <p:pic>
        <p:nvPicPr>
          <p:cNvPr id="51" name="Google Shape;51;p39"/>
          <p:cNvPicPr preferRelativeResize="0"/>
          <p:nvPr/>
        </p:nvPicPr>
        <p:blipFill rotWithShape="1">
          <a:blip r:embed="rId3">
            <a:alphaModFix/>
          </a:blip>
          <a:srcRect b="0" l="0" r="0" t="0"/>
          <a:stretch/>
        </p:blipFill>
        <p:spPr>
          <a:xfrm>
            <a:off x="11104605" y="277805"/>
            <a:ext cx="529474" cy="764795"/>
          </a:xfrm>
          <a:prstGeom prst="rect">
            <a:avLst/>
          </a:prstGeom>
          <a:noFill/>
          <a:ln>
            <a:noFill/>
          </a:ln>
        </p:spPr>
      </p:pic>
      <p:sp>
        <p:nvSpPr>
          <p:cNvPr id="52" name="Google Shape;52;p39"/>
          <p:cNvSpPr/>
          <p:nvPr/>
        </p:nvSpPr>
        <p:spPr>
          <a:xfrm>
            <a:off x="1390650" y="1832610"/>
            <a:ext cx="95250" cy="3192780"/>
          </a:xfrm>
          <a:prstGeom prst="rect">
            <a:avLst/>
          </a:prstGeom>
          <a:solidFill>
            <a:srgbClr val="FF5F0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Source Sans Pro"/>
              <a:ea typeface="Source Sans Pro"/>
              <a:cs typeface="Source Sans Pro"/>
              <a:sym typeface="Source Sans Pro"/>
            </a:endParaRPr>
          </a:p>
        </p:txBody>
      </p:sp>
      <p:sp>
        <p:nvSpPr>
          <p:cNvPr id="53" name="Google Shape;53;p39"/>
          <p:cNvSpPr txBox="1"/>
          <p:nvPr>
            <p:ph type="title"/>
          </p:nvPr>
        </p:nvSpPr>
        <p:spPr>
          <a:xfrm>
            <a:off x="1627542" y="1832610"/>
            <a:ext cx="9470733" cy="132556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8000"/>
              <a:buFont typeface="Source Sans Pro SemiBold"/>
              <a:buNone/>
              <a:defRPr sz="8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39"/>
          <p:cNvSpPr txBox="1"/>
          <p:nvPr>
            <p:ph idx="1" type="body"/>
          </p:nvPr>
        </p:nvSpPr>
        <p:spPr>
          <a:xfrm>
            <a:off x="1627542" y="3603292"/>
            <a:ext cx="9470733" cy="142209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Clr>
                <a:schemeClr val="lt1"/>
              </a:buClr>
              <a:buSzPts val="2400"/>
              <a:buNone/>
              <a:defRPr sz="2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39"/>
          <p:cNvSpPr txBox="1"/>
          <p:nvPr>
            <p:ph idx="2" type="body"/>
          </p:nvPr>
        </p:nvSpPr>
        <p:spPr>
          <a:xfrm>
            <a:off x="457200" y="6356350"/>
            <a:ext cx="8153400" cy="365125"/>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200"/>
              <a:buNone/>
              <a:defRPr sz="1200">
                <a:solidFill>
                  <a:schemeClr val="lt1"/>
                </a:solidFill>
                <a:latin typeface="Source Sans Pro SemiBold"/>
                <a:ea typeface="Source Sans Pro SemiBold"/>
                <a:cs typeface="Source Sans Pro SemiBold"/>
                <a:sym typeface="Source Sans Pro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1">
  <p:cSld name="Section Divider 1">
    <p:spTree>
      <p:nvGrpSpPr>
        <p:cNvPr id="57" name="Shape 57"/>
        <p:cNvGrpSpPr/>
        <p:nvPr/>
      </p:nvGrpSpPr>
      <p:grpSpPr>
        <a:xfrm>
          <a:off x="0" y="0"/>
          <a:ext cx="0" cy="0"/>
          <a:chOff x="0" y="0"/>
          <a:chExt cx="0" cy="0"/>
        </a:xfrm>
      </p:grpSpPr>
      <p:pic>
        <p:nvPicPr>
          <p:cNvPr id="58" name="Google Shape;58;p40"/>
          <p:cNvPicPr preferRelativeResize="0"/>
          <p:nvPr/>
        </p:nvPicPr>
        <p:blipFill rotWithShape="1">
          <a:blip r:embed="rId2">
            <a:alphaModFix/>
          </a:blip>
          <a:srcRect b="0" l="0" r="0" t="0"/>
          <a:stretch/>
        </p:blipFill>
        <p:spPr>
          <a:xfrm>
            <a:off x="2467" y="694"/>
            <a:ext cx="12189532" cy="6856612"/>
          </a:xfrm>
          <a:prstGeom prst="rect">
            <a:avLst/>
          </a:prstGeom>
          <a:noFill/>
          <a:ln>
            <a:noFill/>
          </a:ln>
        </p:spPr>
      </p:pic>
      <p:pic>
        <p:nvPicPr>
          <p:cNvPr id="59" name="Google Shape;59;p40"/>
          <p:cNvPicPr preferRelativeResize="0"/>
          <p:nvPr/>
        </p:nvPicPr>
        <p:blipFill rotWithShape="1">
          <a:blip r:embed="rId3">
            <a:alphaModFix/>
          </a:blip>
          <a:srcRect b="0" l="0" r="0" t="0"/>
          <a:stretch/>
        </p:blipFill>
        <p:spPr>
          <a:xfrm>
            <a:off x="11098275" y="279019"/>
            <a:ext cx="528575" cy="762367"/>
          </a:xfrm>
          <a:prstGeom prst="rect">
            <a:avLst/>
          </a:prstGeom>
          <a:noFill/>
          <a:ln>
            <a:noFill/>
          </a:ln>
        </p:spPr>
      </p:pic>
      <p:sp>
        <p:nvSpPr>
          <p:cNvPr id="60" name="Google Shape;60;p40"/>
          <p:cNvSpPr/>
          <p:nvPr/>
        </p:nvSpPr>
        <p:spPr>
          <a:xfrm>
            <a:off x="1390650" y="1832610"/>
            <a:ext cx="95250" cy="319278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Source Sans Pro"/>
              <a:ea typeface="Source Sans Pro"/>
              <a:cs typeface="Source Sans Pro"/>
              <a:sym typeface="Source Sans Pro"/>
            </a:endParaRPr>
          </a:p>
        </p:txBody>
      </p:sp>
      <p:sp>
        <p:nvSpPr>
          <p:cNvPr id="61" name="Google Shape;61;p40"/>
          <p:cNvSpPr txBox="1"/>
          <p:nvPr>
            <p:ph type="title"/>
          </p:nvPr>
        </p:nvSpPr>
        <p:spPr>
          <a:xfrm>
            <a:off x="1627542" y="1832610"/>
            <a:ext cx="9470733" cy="132556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8000"/>
              <a:buFont typeface="Source Sans Pro SemiBold"/>
              <a:buNone/>
              <a:defRPr sz="8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40"/>
          <p:cNvSpPr txBox="1"/>
          <p:nvPr>
            <p:ph idx="1" type="body"/>
          </p:nvPr>
        </p:nvSpPr>
        <p:spPr>
          <a:xfrm>
            <a:off x="1627542" y="3603292"/>
            <a:ext cx="9470733" cy="142209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Clr>
                <a:schemeClr val="lt1"/>
              </a:buClr>
              <a:buSzPts val="2400"/>
              <a:buNone/>
              <a:defRPr sz="2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40"/>
          <p:cNvSpPr txBox="1"/>
          <p:nvPr>
            <p:ph idx="2" type="body"/>
          </p:nvPr>
        </p:nvSpPr>
        <p:spPr>
          <a:xfrm>
            <a:off x="457200" y="6356350"/>
            <a:ext cx="8153400" cy="365125"/>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200"/>
              <a:buNone/>
              <a:defRPr sz="1200">
                <a:solidFill>
                  <a:schemeClr val="lt1"/>
                </a:solidFill>
                <a:latin typeface="Source Sans Pro SemiBold"/>
                <a:ea typeface="Source Sans Pro SemiBold"/>
                <a:cs typeface="Source Sans Pro SemiBold"/>
                <a:sym typeface="Source Sans Pro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Slide 1">
  <p:cSld name="Transition Slide 1">
    <p:spTree>
      <p:nvGrpSpPr>
        <p:cNvPr id="65" name="Shape 65"/>
        <p:cNvGrpSpPr/>
        <p:nvPr/>
      </p:nvGrpSpPr>
      <p:grpSpPr>
        <a:xfrm>
          <a:off x="0" y="0"/>
          <a:ext cx="0" cy="0"/>
          <a:chOff x="0" y="0"/>
          <a:chExt cx="0" cy="0"/>
        </a:xfrm>
      </p:grpSpPr>
      <p:pic>
        <p:nvPicPr>
          <p:cNvPr descr="A picture containing outdoor&#10;&#10;Description automatically generated" id="66" name="Google Shape;66;p41"/>
          <p:cNvPicPr preferRelativeResize="0"/>
          <p:nvPr/>
        </p:nvPicPr>
        <p:blipFill rotWithShape="1">
          <a:blip r:embed="rId2">
            <a:alphaModFix/>
          </a:blip>
          <a:srcRect b="0" l="0" r="0" t="0"/>
          <a:stretch/>
        </p:blipFill>
        <p:spPr>
          <a:xfrm>
            <a:off x="0" y="1785"/>
            <a:ext cx="12192000" cy="6854430"/>
          </a:xfrm>
          <a:prstGeom prst="rect">
            <a:avLst/>
          </a:prstGeom>
          <a:noFill/>
          <a:ln>
            <a:noFill/>
          </a:ln>
        </p:spPr>
      </p:pic>
      <p:pic>
        <p:nvPicPr>
          <p:cNvPr id="67" name="Google Shape;67;p41"/>
          <p:cNvPicPr preferRelativeResize="0"/>
          <p:nvPr/>
        </p:nvPicPr>
        <p:blipFill rotWithShape="1">
          <a:blip r:embed="rId3">
            <a:alphaModFix/>
          </a:blip>
          <a:srcRect b="0" l="0" r="0" t="0"/>
          <a:stretch/>
        </p:blipFill>
        <p:spPr>
          <a:xfrm>
            <a:off x="11104605" y="277805"/>
            <a:ext cx="529474" cy="764795"/>
          </a:xfrm>
          <a:prstGeom prst="rect">
            <a:avLst/>
          </a:prstGeom>
          <a:noFill/>
          <a:ln>
            <a:noFill/>
          </a:ln>
        </p:spPr>
      </p:pic>
      <p:sp>
        <p:nvSpPr>
          <p:cNvPr id="68" name="Google Shape;68;p41"/>
          <p:cNvSpPr txBox="1"/>
          <p:nvPr>
            <p:ph type="title"/>
          </p:nvPr>
        </p:nvSpPr>
        <p:spPr>
          <a:xfrm>
            <a:off x="838200" y="2687996"/>
            <a:ext cx="10515600" cy="1325563"/>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lt1"/>
              </a:buClr>
              <a:buSzPts val="6000"/>
              <a:buFont typeface="Source Sans Pro SemiBold"/>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41"/>
          <p:cNvSpPr/>
          <p:nvPr/>
        </p:nvSpPr>
        <p:spPr>
          <a:xfrm>
            <a:off x="5455664" y="4159281"/>
            <a:ext cx="1275549" cy="141956"/>
          </a:xfrm>
          <a:prstGeom prst="rect">
            <a:avLst/>
          </a:prstGeom>
          <a:solidFill>
            <a:srgbClr val="FF5F0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Source Sans Pro"/>
              <a:ea typeface="Source Sans Pro"/>
              <a:cs typeface="Source Sans Pro"/>
              <a:sym typeface="Source Sans Pro"/>
            </a:endParaRPr>
          </a:p>
        </p:txBody>
      </p:sp>
      <p:sp>
        <p:nvSpPr>
          <p:cNvPr id="70" name="Google Shape;70;p41"/>
          <p:cNvSpPr txBox="1"/>
          <p:nvPr>
            <p:ph idx="1" type="body"/>
          </p:nvPr>
        </p:nvSpPr>
        <p:spPr>
          <a:xfrm>
            <a:off x="457200" y="6356350"/>
            <a:ext cx="8153400" cy="365125"/>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200"/>
              <a:buNone/>
              <a:defRPr sz="1200">
                <a:solidFill>
                  <a:schemeClr val="lt1"/>
                </a:solidFill>
                <a:latin typeface="Source Sans Pro SemiBold"/>
                <a:ea typeface="Source Sans Pro SemiBold"/>
                <a:cs typeface="Source Sans Pro SemiBold"/>
                <a:sym typeface="Source Sans Pro SemiBold"/>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theme" Target="../theme/theme2.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Source Sans Pro SemiBold"/>
              <a:buNone/>
              <a:defRPr b="0" i="0" sz="4400" u="none" cap="none" strike="noStrike">
                <a:solidFill>
                  <a:schemeClr val="dk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Source Sans Pro"/>
                <a:ea typeface="Source Sans Pro"/>
                <a:cs typeface="Source Sans Pro"/>
                <a:sym typeface="Source Sans Pr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Source Sans Pro"/>
                <a:ea typeface="Source Sans Pro"/>
                <a:cs typeface="Source Sans Pro"/>
                <a:sym typeface="Source Sans Pro"/>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9pPr>
          </a:lstStyle>
          <a:p/>
        </p:txBody>
      </p:sp>
      <p:sp>
        <p:nvSpPr>
          <p:cNvPr id="12" name="Google Shape;12;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Source Sans Pro SemiBold"/>
                <a:ea typeface="Source Sans Pro SemiBold"/>
                <a:cs typeface="Source Sans Pro SemiBold"/>
                <a:sym typeface="Source Sans Pro SemiBold"/>
              </a:defRPr>
            </a:lvl1pPr>
            <a:lvl2pPr indent="0" lvl="1" marL="0" marR="0" rtl="0" algn="r">
              <a:spcBef>
                <a:spcPts val="0"/>
              </a:spcBef>
              <a:buNone/>
              <a:defRPr b="0" i="0" sz="1200" u="none" cap="none" strike="noStrike">
                <a:solidFill>
                  <a:schemeClr val="lt1"/>
                </a:solidFill>
                <a:latin typeface="Source Sans Pro SemiBold"/>
                <a:ea typeface="Source Sans Pro SemiBold"/>
                <a:cs typeface="Source Sans Pro SemiBold"/>
                <a:sym typeface="Source Sans Pro SemiBold"/>
              </a:defRPr>
            </a:lvl2pPr>
            <a:lvl3pPr indent="0" lvl="2" marL="0" marR="0" rtl="0" algn="r">
              <a:spcBef>
                <a:spcPts val="0"/>
              </a:spcBef>
              <a:buNone/>
              <a:defRPr b="0" i="0" sz="1200" u="none" cap="none" strike="noStrike">
                <a:solidFill>
                  <a:schemeClr val="lt1"/>
                </a:solidFill>
                <a:latin typeface="Source Sans Pro SemiBold"/>
                <a:ea typeface="Source Sans Pro SemiBold"/>
                <a:cs typeface="Source Sans Pro SemiBold"/>
                <a:sym typeface="Source Sans Pro SemiBold"/>
              </a:defRPr>
            </a:lvl3pPr>
            <a:lvl4pPr indent="0" lvl="3" marL="0" marR="0" rtl="0" algn="r">
              <a:spcBef>
                <a:spcPts val="0"/>
              </a:spcBef>
              <a:buNone/>
              <a:defRPr b="0" i="0" sz="1200" u="none" cap="none" strike="noStrike">
                <a:solidFill>
                  <a:schemeClr val="lt1"/>
                </a:solidFill>
                <a:latin typeface="Source Sans Pro SemiBold"/>
                <a:ea typeface="Source Sans Pro SemiBold"/>
                <a:cs typeface="Source Sans Pro SemiBold"/>
                <a:sym typeface="Source Sans Pro SemiBold"/>
              </a:defRPr>
            </a:lvl4pPr>
            <a:lvl5pPr indent="0" lvl="4" marL="0" marR="0" rtl="0" algn="r">
              <a:spcBef>
                <a:spcPts val="0"/>
              </a:spcBef>
              <a:buNone/>
              <a:defRPr b="0" i="0" sz="1200" u="none" cap="none" strike="noStrike">
                <a:solidFill>
                  <a:schemeClr val="lt1"/>
                </a:solidFill>
                <a:latin typeface="Source Sans Pro SemiBold"/>
                <a:ea typeface="Source Sans Pro SemiBold"/>
                <a:cs typeface="Source Sans Pro SemiBold"/>
                <a:sym typeface="Source Sans Pro SemiBold"/>
              </a:defRPr>
            </a:lvl5pPr>
            <a:lvl6pPr indent="0" lvl="5" marL="0" marR="0" rtl="0" algn="r">
              <a:spcBef>
                <a:spcPts val="0"/>
              </a:spcBef>
              <a:buNone/>
              <a:defRPr b="0" i="0" sz="1200" u="none" cap="none" strike="noStrike">
                <a:solidFill>
                  <a:schemeClr val="lt1"/>
                </a:solidFill>
                <a:latin typeface="Source Sans Pro SemiBold"/>
                <a:ea typeface="Source Sans Pro SemiBold"/>
                <a:cs typeface="Source Sans Pro SemiBold"/>
                <a:sym typeface="Source Sans Pro SemiBold"/>
              </a:defRPr>
            </a:lvl6pPr>
            <a:lvl7pPr indent="0" lvl="6" marL="0" marR="0" rtl="0" algn="r">
              <a:spcBef>
                <a:spcPts val="0"/>
              </a:spcBef>
              <a:buNone/>
              <a:defRPr b="0" i="0" sz="1200" u="none" cap="none" strike="noStrike">
                <a:solidFill>
                  <a:schemeClr val="lt1"/>
                </a:solidFill>
                <a:latin typeface="Source Sans Pro SemiBold"/>
                <a:ea typeface="Source Sans Pro SemiBold"/>
                <a:cs typeface="Source Sans Pro SemiBold"/>
                <a:sym typeface="Source Sans Pro SemiBold"/>
              </a:defRPr>
            </a:lvl7pPr>
            <a:lvl8pPr indent="0" lvl="7" marL="0" marR="0" rtl="0" algn="r">
              <a:spcBef>
                <a:spcPts val="0"/>
              </a:spcBef>
              <a:buNone/>
              <a:defRPr b="0" i="0" sz="1200" u="none" cap="none" strike="noStrike">
                <a:solidFill>
                  <a:schemeClr val="lt1"/>
                </a:solidFill>
                <a:latin typeface="Source Sans Pro SemiBold"/>
                <a:ea typeface="Source Sans Pro SemiBold"/>
                <a:cs typeface="Source Sans Pro SemiBold"/>
                <a:sym typeface="Source Sans Pro SemiBold"/>
              </a:defRPr>
            </a:lvl8pPr>
            <a:lvl9pPr indent="0" lvl="8" marL="0" marR="0" rtl="0" algn="r">
              <a:spcBef>
                <a:spcPts val="0"/>
              </a:spcBef>
              <a:buNone/>
              <a:defRPr b="0" i="0" sz="1200" u="none" cap="none" strike="noStrike">
                <a:solidFill>
                  <a:schemeClr val="lt1"/>
                </a:solidFill>
                <a:latin typeface="Source Sans Pro SemiBold"/>
                <a:ea typeface="Source Sans Pro SemiBold"/>
                <a:cs typeface="Source Sans Pro SemiBold"/>
                <a:sym typeface="Source Sans Pro SemiBold"/>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 Id="rId3" Type="http://schemas.openxmlformats.org/officeDocument/2006/relationships/image" Target="../media/image5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 Id="rId3" Type="http://schemas.openxmlformats.org/officeDocument/2006/relationships/image" Target="../media/image31.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4.xml"/><Relationship Id="rId3"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5.xml"/><Relationship Id="rId3"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6.xml"/><Relationship Id="rId3"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7.xml"/><Relationship Id="rId3"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8.xml"/><Relationship Id="rId3"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9.xml"/><Relationship Id="rId3"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0.xml"/><Relationship Id="rId3"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1.xml"/><Relationship Id="rId3" Type="http://schemas.openxmlformats.org/officeDocument/2006/relationships/image" Target="../media/image3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2.xml"/><Relationship Id="rId3" Type="http://schemas.openxmlformats.org/officeDocument/2006/relationships/image" Target="../media/image3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3.xml"/><Relationship Id="rId3" Type="http://schemas.openxmlformats.org/officeDocument/2006/relationships/image" Target="../media/image4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4.xml"/><Relationship Id="rId3"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5.xml"/><Relationship Id="rId3" Type="http://schemas.openxmlformats.org/officeDocument/2006/relationships/image" Target="../media/image44.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6.xml"/><Relationship Id="rId3" Type="http://schemas.openxmlformats.org/officeDocument/2006/relationships/image" Target="../media/image36.pn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32.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xml"/><Relationship Id="rId3"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xml"/><Relationship Id="rId3" Type="http://schemas.openxmlformats.org/officeDocument/2006/relationships/image" Target="../media/image27.png"/><Relationship Id="rId4" Type="http://schemas.openxmlformats.org/officeDocument/2006/relationships/image" Target="../media/image4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47.jpg"/><Relationship Id="rId4" Type="http://schemas.openxmlformats.org/officeDocument/2006/relationships/image" Target="../media/image4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 Id="rId3" Type="http://schemas.openxmlformats.org/officeDocument/2006/relationships/image" Target="../media/image4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image" Target="../media/image4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
          <p:cNvSpPr txBox="1"/>
          <p:nvPr>
            <p:ph idx="1" type="body"/>
          </p:nvPr>
        </p:nvSpPr>
        <p:spPr>
          <a:xfrm>
            <a:off x="2586249" y="2163545"/>
            <a:ext cx="9603281" cy="1614487"/>
          </a:xfrm>
          <a:prstGeom prst="rect">
            <a:avLst/>
          </a:prstGeom>
          <a:noFill/>
          <a:ln>
            <a:noFill/>
          </a:ln>
        </p:spPr>
        <p:txBody>
          <a:bodyPr anchorCtr="0" anchor="t" bIns="45700" lIns="91425" spcFirstLastPara="1" rIns="91425" wrap="square" tIns="45700">
            <a:normAutofit lnSpcReduction="20000"/>
          </a:bodyPr>
          <a:lstStyle/>
          <a:p>
            <a:pPr indent="0" lvl="0" marL="0" rtl="0" algn="ctr">
              <a:lnSpc>
                <a:spcPct val="100000"/>
              </a:lnSpc>
              <a:spcBef>
                <a:spcPts val="0"/>
              </a:spcBef>
              <a:spcAft>
                <a:spcPts val="0"/>
              </a:spcAft>
              <a:buClr>
                <a:schemeClr val="lt1"/>
              </a:buClr>
              <a:buSzPts val="6000"/>
              <a:buNone/>
            </a:pPr>
            <a:r>
              <a:rPr lang="en-US"/>
              <a:t>Bernoulli Vector Anemometer</a:t>
            </a:r>
            <a:endParaRPr/>
          </a:p>
        </p:txBody>
      </p:sp>
      <p:sp>
        <p:nvSpPr>
          <p:cNvPr id="250" name="Google Shape;250;p1"/>
          <p:cNvSpPr txBox="1"/>
          <p:nvPr>
            <p:ph idx="2" type="body"/>
          </p:nvPr>
        </p:nvSpPr>
        <p:spPr>
          <a:xfrm>
            <a:off x="2588719" y="3694701"/>
            <a:ext cx="9603281" cy="767969"/>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lt1"/>
              </a:buClr>
              <a:buSzPts val="3600"/>
              <a:buNone/>
            </a:pPr>
            <a:r>
              <a:rPr lang="en-US"/>
              <a:t>Hrushikesha Athreya, Mason Camp, Eric Lee</a:t>
            </a:r>
            <a:endParaRPr/>
          </a:p>
        </p:txBody>
      </p:sp>
      <p:sp>
        <p:nvSpPr>
          <p:cNvPr id="251" name="Google Shape;251;p1"/>
          <p:cNvSpPr txBox="1"/>
          <p:nvPr>
            <p:ph idx="3" type="body"/>
          </p:nvPr>
        </p:nvSpPr>
        <p:spPr>
          <a:xfrm>
            <a:off x="2588719" y="4462670"/>
            <a:ext cx="9603281" cy="767969"/>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lt1"/>
              </a:buClr>
              <a:buSzPts val="3600"/>
              <a:buNone/>
            </a:pPr>
            <a:r>
              <a:rPr lang="en-US">
                <a:latin typeface="Source Sans Pro SemiBold"/>
                <a:ea typeface="Source Sans Pro SemiBold"/>
                <a:cs typeface="Source Sans Pro SemiBold"/>
                <a:sym typeface="Source Sans Pro SemiBold"/>
              </a:rPr>
              <a:t>PHYS 371: Design Like a Physicist</a:t>
            </a:r>
            <a:endParaRPr>
              <a:latin typeface="Source Sans Pro SemiBold"/>
              <a:ea typeface="Source Sans Pro SemiBold"/>
              <a:cs typeface="Source Sans Pro SemiBold"/>
              <a:sym typeface="Source Sans Pro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g1a2a649e726_0_107"/>
          <p:cNvSpPr txBox="1"/>
          <p:nvPr>
            <p:ph idx="1" type="body"/>
          </p:nvPr>
        </p:nvSpPr>
        <p:spPr>
          <a:xfrm>
            <a:off x="654228" y="277803"/>
            <a:ext cx="10370100" cy="1189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sz="3600"/>
              <a:t>Setups: Hallway Setup</a:t>
            </a:r>
            <a:endParaRPr sz="3600"/>
          </a:p>
        </p:txBody>
      </p:sp>
      <p:sp>
        <p:nvSpPr>
          <p:cNvPr id="347" name="Google Shape;347;g1a2a649e726_0_107"/>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cxnSp>
        <p:nvCxnSpPr>
          <p:cNvPr id="348" name="Google Shape;348;g1a2a649e726_0_107"/>
          <p:cNvCxnSpPr/>
          <p:nvPr/>
        </p:nvCxnSpPr>
        <p:spPr>
          <a:xfrm flipH="1" rot="10800000">
            <a:off x="830475" y="1467600"/>
            <a:ext cx="10017600" cy="37500"/>
          </a:xfrm>
          <a:prstGeom prst="straightConnector1">
            <a:avLst/>
          </a:prstGeom>
          <a:noFill/>
          <a:ln cap="flat" cmpd="sng" w="38100">
            <a:solidFill>
              <a:schemeClr val="dk2"/>
            </a:solidFill>
            <a:prstDash val="solid"/>
            <a:round/>
            <a:headEnd len="med" w="med" type="none"/>
            <a:tailEnd len="med" w="med" type="none"/>
          </a:ln>
        </p:spPr>
      </p:cxnSp>
      <p:sp>
        <p:nvSpPr>
          <p:cNvPr id="349" name="Google Shape;349;g1a2a649e726_0_107"/>
          <p:cNvSpPr txBox="1"/>
          <p:nvPr/>
        </p:nvSpPr>
        <p:spPr>
          <a:xfrm>
            <a:off x="6157900" y="2104200"/>
            <a:ext cx="5477100" cy="2908800"/>
          </a:xfrm>
          <a:prstGeom prst="rect">
            <a:avLst/>
          </a:prstGeom>
          <a:noFill/>
          <a:ln>
            <a:noFill/>
          </a:ln>
        </p:spPr>
        <p:txBody>
          <a:bodyPr anchorCtr="0" anchor="t" bIns="91425" lIns="91425" spcFirstLastPara="1" rIns="91425" wrap="square" tIns="91425">
            <a:noAutofit/>
          </a:bodyPr>
          <a:lstStyle/>
          <a:p>
            <a:pPr indent="-355600" lvl="0" marL="457200" rtl="0" algn="l">
              <a:lnSpc>
                <a:spcPct val="150000"/>
              </a:lnSpc>
              <a:spcBef>
                <a:spcPts val="0"/>
              </a:spcBef>
              <a:spcAft>
                <a:spcPts val="0"/>
              </a:spcAft>
              <a:buClr>
                <a:srgbClr val="13294B"/>
              </a:buClr>
              <a:buSzPts val="2000"/>
              <a:buFont typeface="Source Sans Pro"/>
              <a:buChar char="❖"/>
            </a:pPr>
            <a:r>
              <a:rPr lang="en-US" sz="2000">
                <a:solidFill>
                  <a:srgbClr val="13294B"/>
                </a:solidFill>
                <a:latin typeface="Source Sans Pro"/>
                <a:ea typeface="Source Sans Pro"/>
                <a:cs typeface="Source Sans Pro"/>
                <a:sym typeface="Source Sans Pro"/>
              </a:rPr>
              <a:t>2 wind channels, 2D angular dependence</a:t>
            </a:r>
            <a:endParaRPr sz="2000">
              <a:solidFill>
                <a:srgbClr val="13294B"/>
              </a:solidFill>
              <a:latin typeface="Source Sans Pro"/>
              <a:ea typeface="Source Sans Pro"/>
              <a:cs typeface="Source Sans Pro"/>
              <a:sym typeface="Source Sans Pro"/>
            </a:endParaRPr>
          </a:p>
          <a:p>
            <a:pPr indent="-355600" lvl="0" marL="457200" rtl="0" algn="l">
              <a:lnSpc>
                <a:spcPct val="150000"/>
              </a:lnSpc>
              <a:spcBef>
                <a:spcPts val="0"/>
              </a:spcBef>
              <a:spcAft>
                <a:spcPts val="0"/>
              </a:spcAft>
              <a:buClr>
                <a:srgbClr val="13294B"/>
              </a:buClr>
              <a:buSzPts val="2000"/>
              <a:buFont typeface="Source Sans Pro"/>
              <a:buChar char="❖"/>
            </a:pPr>
            <a:r>
              <a:rPr lang="en-US" sz="2000">
                <a:solidFill>
                  <a:srgbClr val="13294B"/>
                </a:solidFill>
                <a:latin typeface="Source Sans Pro"/>
                <a:ea typeface="Source Sans Pro"/>
                <a:cs typeface="Source Sans Pro"/>
                <a:sym typeface="Source Sans Pro"/>
              </a:rPr>
              <a:t>Empty, straight hallway</a:t>
            </a:r>
            <a:endParaRPr sz="2000">
              <a:solidFill>
                <a:srgbClr val="13294B"/>
              </a:solidFill>
              <a:latin typeface="Source Sans Pro"/>
              <a:ea typeface="Source Sans Pro"/>
              <a:cs typeface="Source Sans Pro"/>
              <a:sym typeface="Source Sans Pro"/>
            </a:endParaRPr>
          </a:p>
          <a:p>
            <a:pPr indent="-355600" lvl="0" marL="457200" rtl="0" algn="l">
              <a:lnSpc>
                <a:spcPct val="150000"/>
              </a:lnSpc>
              <a:spcBef>
                <a:spcPts val="0"/>
              </a:spcBef>
              <a:spcAft>
                <a:spcPts val="0"/>
              </a:spcAft>
              <a:buClr>
                <a:srgbClr val="13294B"/>
              </a:buClr>
              <a:buSzPts val="2000"/>
              <a:buFont typeface="Source Sans Pro"/>
              <a:buChar char="❖"/>
            </a:pPr>
            <a:r>
              <a:rPr lang="en-US" sz="2000">
                <a:solidFill>
                  <a:srgbClr val="13294B"/>
                </a:solidFill>
                <a:latin typeface="Source Sans Pro"/>
                <a:ea typeface="Source Sans Pro"/>
                <a:cs typeface="Source Sans Pro"/>
                <a:sym typeface="Source Sans Pro"/>
              </a:rPr>
              <a:t>Fixed distance: 30.5m</a:t>
            </a:r>
            <a:endParaRPr sz="2000">
              <a:solidFill>
                <a:srgbClr val="13294B"/>
              </a:solidFill>
              <a:latin typeface="Source Sans Pro"/>
              <a:ea typeface="Source Sans Pro"/>
              <a:cs typeface="Source Sans Pro"/>
              <a:sym typeface="Source Sans Pro"/>
            </a:endParaRPr>
          </a:p>
          <a:p>
            <a:pPr indent="-355600" lvl="0" marL="457200" rtl="0" algn="l">
              <a:lnSpc>
                <a:spcPct val="150000"/>
              </a:lnSpc>
              <a:spcBef>
                <a:spcPts val="0"/>
              </a:spcBef>
              <a:spcAft>
                <a:spcPts val="0"/>
              </a:spcAft>
              <a:buClr>
                <a:srgbClr val="13294B"/>
              </a:buClr>
              <a:buSzPts val="2000"/>
              <a:buFont typeface="Source Sans Pro"/>
              <a:buChar char="❖"/>
            </a:pPr>
            <a:r>
              <a:rPr lang="en-US" sz="2000">
                <a:solidFill>
                  <a:srgbClr val="13294B"/>
                </a:solidFill>
                <a:latin typeface="Source Sans Pro"/>
                <a:ea typeface="Source Sans Pro"/>
                <a:cs typeface="Source Sans Pro"/>
                <a:sym typeface="Source Sans Pro"/>
              </a:rPr>
              <a:t>3 different speeds:  2 m/s, 1.3 m/s, 1 m/s</a:t>
            </a:r>
            <a:endParaRPr sz="2000">
              <a:solidFill>
                <a:srgbClr val="13294B"/>
              </a:solidFill>
              <a:latin typeface="Source Sans Pro"/>
              <a:ea typeface="Source Sans Pro"/>
              <a:cs typeface="Source Sans Pro"/>
              <a:sym typeface="Source Sans Pro"/>
            </a:endParaRPr>
          </a:p>
          <a:p>
            <a:pPr indent="-355600" lvl="0" marL="457200" rtl="0" algn="l">
              <a:lnSpc>
                <a:spcPct val="150000"/>
              </a:lnSpc>
              <a:spcBef>
                <a:spcPts val="0"/>
              </a:spcBef>
              <a:spcAft>
                <a:spcPts val="0"/>
              </a:spcAft>
              <a:buClr>
                <a:srgbClr val="13294B"/>
              </a:buClr>
              <a:buSzPts val="2000"/>
              <a:buFont typeface="Source Sans Pro"/>
              <a:buChar char="❖"/>
            </a:pPr>
            <a:r>
              <a:rPr lang="en-US" sz="2000">
                <a:solidFill>
                  <a:srgbClr val="13294B"/>
                </a:solidFill>
                <a:latin typeface="Source Sans Pro"/>
                <a:ea typeface="Source Sans Pro"/>
                <a:cs typeface="Source Sans Pro"/>
                <a:sym typeface="Source Sans Pro"/>
              </a:rPr>
              <a:t>0 to 45 degrees, 5 degree </a:t>
            </a:r>
            <a:r>
              <a:rPr lang="en-US" sz="2000">
                <a:solidFill>
                  <a:srgbClr val="13294B"/>
                </a:solidFill>
                <a:latin typeface="Source Sans Pro"/>
                <a:ea typeface="Source Sans Pro"/>
                <a:cs typeface="Source Sans Pro"/>
                <a:sym typeface="Source Sans Pro"/>
              </a:rPr>
              <a:t>increments</a:t>
            </a:r>
            <a:endParaRPr sz="2000">
              <a:solidFill>
                <a:srgbClr val="13294B"/>
              </a:solidFill>
              <a:latin typeface="Source Sans Pro"/>
              <a:ea typeface="Source Sans Pro"/>
              <a:cs typeface="Source Sans Pro"/>
              <a:sym typeface="Source Sans Pro"/>
            </a:endParaRPr>
          </a:p>
          <a:p>
            <a:pPr indent="-355600" lvl="0" marL="457200" rtl="0" algn="l">
              <a:lnSpc>
                <a:spcPct val="150000"/>
              </a:lnSpc>
              <a:spcBef>
                <a:spcPts val="0"/>
              </a:spcBef>
              <a:spcAft>
                <a:spcPts val="0"/>
              </a:spcAft>
              <a:buClr>
                <a:srgbClr val="13294B"/>
              </a:buClr>
              <a:buSzPts val="2000"/>
              <a:buFont typeface="Source Sans Pro"/>
              <a:buChar char="❖"/>
            </a:pPr>
            <a:r>
              <a:rPr lang="en-US" sz="2000">
                <a:solidFill>
                  <a:srgbClr val="13294B"/>
                </a:solidFill>
                <a:latin typeface="Source Sans Pro"/>
                <a:ea typeface="Source Sans Pro"/>
                <a:cs typeface="Source Sans Pro"/>
                <a:sym typeface="Source Sans Pro"/>
              </a:rPr>
              <a:t>0 to 180 degrees, 45 degree increments</a:t>
            </a:r>
            <a:endParaRPr sz="2000">
              <a:solidFill>
                <a:srgbClr val="13294B"/>
              </a:solidFill>
              <a:latin typeface="Source Sans Pro"/>
              <a:ea typeface="Source Sans Pro"/>
              <a:cs typeface="Source Sans Pro"/>
              <a:sym typeface="Source Sans Pro"/>
            </a:endParaRPr>
          </a:p>
        </p:txBody>
      </p:sp>
      <p:pic>
        <p:nvPicPr>
          <p:cNvPr id="350" name="Google Shape;350;g1a2a649e726_0_107"/>
          <p:cNvPicPr preferRelativeResize="0"/>
          <p:nvPr/>
        </p:nvPicPr>
        <p:blipFill>
          <a:blip r:embed="rId3">
            <a:alphaModFix/>
          </a:blip>
          <a:stretch>
            <a:fillRect/>
          </a:stretch>
        </p:blipFill>
        <p:spPr>
          <a:xfrm>
            <a:off x="830475" y="1638750"/>
            <a:ext cx="3413094" cy="45464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g1a2a649e726_0_167"/>
          <p:cNvSpPr txBox="1"/>
          <p:nvPr>
            <p:ph idx="1" type="body"/>
          </p:nvPr>
        </p:nvSpPr>
        <p:spPr>
          <a:xfrm>
            <a:off x="654228" y="277803"/>
            <a:ext cx="10370100" cy="1189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sz="3600"/>
              <a:t>Assumptions</a:t>
            </a:r>
            <a:endParaRPr sz="3600"/>
          </a:p>
        </p:txBody>
      </p:sp>
      <p:sp>
        <p:nvSpPr>
          <p:cNvPr id="357" name="Google Shape;357;g1a2a649e726_0_167"/>
          <p:cNvSpPr txBox="1"/>
          <p:nvPr>
            <p:ph idx="2" type="body"/>
          </p:nvPr>
        </p:nvSpPr>
        <p:spPr>
          <a:xfrm>
            <a:off x="654228" y="1904561"/>
            <a:ext cx="10370100" cy="3813300"/>
          </a:xfrm>
          <a:prstGeom prst="rect">
            <a:avLst/>
          </a:prstGeom>
        </p:spPr>
        <p:txBody>
          <a:bodyPr anchorCtr="0" anchor="t" bIns="45700" lIns="91425" spcFirstLastPara="1" rIns="91425" wrap="square" tIns="45700">
            <a:normAutofit/>
          </a:bodyPr>
          <a:lstStyle/>
          <a:p>
            <a:pPr indent="-355600" lvl="0" marL="457200" rtl="0" algn="l">
              <a:lnSpc>
                <a:spcPct val="150000"/>
              </a:lnSpc>
              <a:spcBef>
                <a:spcPts val="0"/>
              </a:spcBef>
              <a:spcAft>
                <a:spcPts val="0"/>
              </a:spcAft>
              <a:buSzPts val="2000"/>
              <a:buFont typeface="Source Sans Pro"/>
              <a:buChar char="❖"/>
            </a:pPr>
            <a:r>
              <a:rPr lang="en-US" sz="2000">
                <a:latin typeface="Source Sans Pro"/>
                <a:ea typeface="Source Sans Pro"/>
                <a:cs typeface="Source Sans Pro"/>
                <a:sym typeface="Source Sans Pro"/>
              </a:rPr>
              <a:t>Air is an incompressible fluid</a:t>
            </a:r>
            <a:endParaRPr sz="2000">
              <a:latin typeface="Source Sans Pro"/>
              <a:ea typeface="Source Sans Pro"/>
              <a:cs typeface="Source Sans Pro"/>
              <a:sym typeface="Source Sans Pro"/>
            </a:endParaRPr>
          </a:p>
          <a:p>
            <a:pPr indent="-355600" lvl="0" marL="457200" rtl="0" algn="l">
              <a:lnSpc>
                <a:spcPct val="150000"/>
              </a:lnSpc>
              <a:spcBef>
                <a:spcPts val="0"/>
              </a:spcBef>
              <a:spcAft>
                <a:spcPts val="0"/>
              </a:spcAft>
              <a:buSzPts val="2000"/>
              <a:buFont typeface="Source Sans Pro"/>
              <a:buChar char="❖"/>
            </a:pPr>
            <a:r>
              <a:rPr lang="en-US" sz="2000">
                <a:latin typeface="Source Sans Pro"/>
                <a:ea typeface="Source Sans Pro"/>
                <a:cs typeface="Source Sans Pro"/>
                <a:sym typeface="Source Sans Pro"/>
              </a:rPr>
              <a:t>Flow of wind is inviscid </a:t>
            </a:r>
            <a:endParaRPr sz="2000">
              <a:latin typeface="Source Sans Pro"/>
              <a:ea typeface="Source Sans Pro"/>
              <a:cs typeface="Source Sans Pro"/>
              <a:sym typeface="Source Sans Pro"/>
            </a:endParaRPr>
          </a:p>
          <a:p>
            <a:pPr indent="-355600" lvl="0" marL="457200" rtl="0" algn="l">
              <a:lnSpc>
                <a:spcPct val="150000"/>
              </a:lnSpc>
              <a:spcBef>
                <a:spcPts val="0"/>
              </a:spcBef>
              <a:spcAft>
                <a:spcPts val="0"/>
              </a:spcAft>
              <a:buSzPts val="2000"/>
              <a:buFont typeface="Source Sans Pro"/>
              <a:buChar char="❖"/>
            </a:pPr>
            <a:r>
              <a:rPr lang="en-US" sz="2000">
                <a:latin typeface="Source Sans Pro"/>
                <a:ea typeface="Source Sans Pro"/>
                <a:cs typeface="Source Sans Pro"/>
                <a:sym typeface="Source Sans Pro"/>
              </a:rPr>
              <a:t>Flow of wind is steady and laminar</a:t>
            </a:r>
            <a:endParaRPr sz="2000">
              <a:latin typeface="Source Sans Pro"/>
              <a:ea typeface="Source Sans Pro"/>
              <a:cs typeface="Source Sans Pro"/>
              <a:sym typeface="Source Sans Pro"/>
            </a:endParaRPr>
          </a:p>
          <a:p>
            <a:pPr indent="-355600" lvl="0" marL="457200" rtl="0" algn="l">
              <a:lnSpc>
                <a:spcPct val="150000"/>
              </a:lnSpc>
              <a:spcBef>
                <a:spcPts val="0"/>
              </a:spcBef>
              <a:spcAft>
                <a:spcPts val="0"/>
              </a:spcAft>
              <a:buSzPts val="2000"/>
              <a:buFont typeface="Source Sans Pro"/>
              <a:buChar char="❖"/>
            </a:pPr>
            <a:r>
              <a:rPr lang="en-US" sz="2000">
                <a:latin typeface="Source Sans Pro"/>
                <a:ea typeface="Source Sans Pro"/>
                <a:cs typeface="Source Sans Pro"/>
                <a:sym typeface="Source Sans Pro"/>
              </a:rPr>
              <a:t>Flow of the wind is 2-dimensional</a:t>
            </a:r>
            <a:endParaRPr sz="2000">
              <a:latin typeface="Source Sans Pro"/>
              <a:ea typeface="Source Sans Pro"/>
              <a:cs typeface="Source Sans Pro"/>
              <a:sym typeface="Source Sans Pro"/>
            </a:endParaRPr>
          </a:p>
          <a:p>
            <a:pPr indent="-355600" lvl="0" marL="457200" rtl="0" algn="l">
              <a:lnSpc>
                <a:spcPct val="150000"/>
              </a:lnSpc>
              <a:spcBef>
                <a:spcPts val="0"/>
              </a:spcBef>
              <a:spcAft>
                <a:spcPts val="0"/>
              </a:spcAft>
              <a:buSzPts val="2000"/>
              <a:buFont typeface="Source Sans Pro"/>
              <a:buChar char="❖"/>
            </a:pPr>
            <a:r>
              <a:rPr lang="en-US" sz="2000">
                <a:latin typeface="Source Sans Pro"/>
                <a:ea typeface="Source Sans Pro"/>
                <a:cs typeface="Source Sans Pro"/>
                <a:sym typeface="Source Sans Pro"/>
              </a:rPr>
              <a:t>Density of the air is 1.122 kg/m</a:t>
            </a:r>
            <a:r>
              <a:rPr baseline="30000" lang="en-US" sz="2000">
                <a:latin typeface="Source Sans Pro"/>
                <a:ea typeface="Source Sans Pro"/>
                <a:cs typeface="Source Sans Pro"/>
                <a:sym typeface="Source Sans Pro"/>
              </a:rPr>
              <a:t>3</a:t>
            </a:r>
            <a:endParaRPr baseline="30000" sz="2000">
              <a:latin typeface="Source Sans Pro"/>
              <a:ea typeface="Source Sans Pro"/>
              <a:cs typeface="Source Sans Pro"/>
              <a:sym typeface="Source Sans Pro"/>
            </a:endParaRPr>
          </a:p>
          <a:p>
            <a:pPr indent="-355600" lvl="0" marL="457200" rtl="0" algn="l">
              <a:lnSpc>
                <a:spcPct val="150000"/>
              </a:lnSpc>
              <a:spcBef>
                <a:spcPts val="0"/>
              </a:spcBef>
              <a:spcAft>
                <a:spcPts val="0"/>
              </a:spcAft>
              <a:buSzPts val="2000"/>
              <a:buFont typeface="Source Sans Pro"/>
              <a:buChar char="❖"/>
            </a:pPr>
            <a:r>
              <a:rPr lang="en-US" sz="2000">
                <a:latin typeface="Source Sans Pro"/>
                <a:ea typeface="Source Sans Pro"/>
                <a:cs typeface="Source Sans Pro"/>
                <a:sym typeface="Source Sans Pro"/>
              </a:rPr>
              <a:t>Dynamic viscosity of the air is 18.6 μPa</a:t>
            </a:r>
            <a:r>
              <a:rPr lang="en-US" sz="2000">
                <a:solidFill>
                  <a:schemeClr val="dk1"/>
                </a:solidFill>
                <a:highlight>
                  <a:srgbClr val="FFFFFF"/>
                </a:highlight>
                <a:latin typeface="Arial"/>
                <a:ea typeface="Arial"/>
                <a:cs typeface="Arial"/>
                <a:sym typeface="Arial"/>
              </a:rPr>
              <a:t>·</a:t>
            </a:r>
            <a:r>
              <a:rPr lang="en-US" sz="2000">
                <a:latin typeface="Source Sans Pro"/>
                <a:ea typeface="Source Sans Pro"/>
                <a:cs typeface="Source Sans Pro"/>
                <a:sym typeface="Source Sans Pro"/>
              </a:rPr>
              <a:t>s</a:t>
            </a:r>
            <a:endParaRPr sz="2000">
              <a:latin typeface="Source Sans Pro"/>
              <a:ea typeface="Source Sans Pro"/>
              <a:cs typeface="Source Sans Pro"/>
              <a:sym typeface="Source Sans Pro"/>
            </a:endParaRPr>
          </a:p>
        </p:txBody>
      </p:sp>
      <p:sp>
        <p:nvSpPr>
          <p:cNvPr id="358" name="Google Shape;358;g1a2a649e726_0_167"/>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cxnSp>
        <p:nvCxnSpPr>
          <p:cNvPr id="359" name="Google Shape;359;g1a2a649e726_0_167"/>
          <p:cNvCxnSpPr/>
          <p:nvPr/>
        </p:nvCxnSpPr>
        <p:spPr>
          <a:xfrm flipH="1" rot="10800000">
            <a:off x="830475" y="1467600"/>
            <a:ext cx="10017600" cy="37500"/>
          </a:xfrm>
          <a:prstGeom prst="straightConnector1">
            <a:avLst/>
          </a:prstGeom>
          <a:noFill/>
          <a:ln cap="flat" cmpd="sng" w="38100">
            <a:solidFill>
              <a:schemeClr val="dk2"/>
            </a:solidFill>
            <a:prstDash val="solid"/>
            <a:round/>
            <a:headEnd len="med" w="med" type="none"/>
            <a:tailEnd len="med" w="med"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g1a2a649e726_0_285"/>
          <p:cNvSpPr txBox="1"/>
          <p:nvPr>
            <p:ph idx="2" type="body"/>
          </p:nvPr>
        </p:nvSpPr>
        <p:spPr>
          <a:xfrm>
            <a:off x="654228" y="2561661"/>
            <a:ext cx="10370100" cy="764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Dependent Variables</a:t>
            </a:r>
            <a:endParaRPr/>
          </a:p>
        </p:txBody>
      </p:sp>
      <p:sp>
        <p:nvSpPr>
          <p:cNvPr id="366" name="Google Shape;366;g1a2a649e726_0_285"/>
          <p:cNvSpPr txBox="1"/>
          <p:nvPr>
            <p:ph idx="3" type="body"/>
          </p:nvPr>
        </p:nvSpPr>
        <p:spPr>
          <a:xfrm>
            <a:off x="654213" y="3326343"/>
            <a:ext cx="10370100" cy="963000"/>
          </a:xfrm>
          <a:prstGeom prst="rect">
            <a:avLst/>
          </a:prstGeom>
        </p:spPr>
        <p:txBody>
          <a:bodyPr anchorCtr="0" anchor="t" bIns="45700" lIns="91425" spcFirstLastPara="1" rIns="91425" wrap="square" tIns="45700">
            <a:normAutofit/>
          </a:bodyPr>
          <a:lstStyle/>
          <a:p>
            <a:pPr indent="-355600" lvl="0" marL="457200" rtl="0" algn="l">
              <a:spcBef>
                <a:spcPts val="0"/>
              </a:spcBef>
              <a:spcAft>
                <a:spcPts val="0"/>
              </a:spcAft>
              <a:buSzPts val="2000"/>
              <a:buChar char="●"/>
            </a:pPr>
            <a:r>
              <a:rPr lang="en-US"/>
              <a:t>Pressure values from the DPS310s</a:t>
            </a:r>
            <a:endParaRPr/>
          </a:p>
          <a:p>
            <a:pPr indent="-355600" lvl="0" marL="457200" rtl="0" algn="l">
              <a:spcBef>
                <a:spcPts val="0"/>
              </a:spcBef>
              <a:spcAft>
                <a:spcPts val="0"/>
              </a:spcAft>
              <a:buSzPts val="2000"/>
              <a:buChar char="●"/>
            </a:pPr>
            <a:r>
              <a:rPr lang="en-US"/>
              <a:t>Voltage values from the cup anemometer</a:t>
            </a:r>
            <a:endParaRPr/>
          </a:p>
        </p:txBody>
      </p:sp>
      <p:sp>
        <p:nvSpPr>
          <p:cNvPr id="367" name="Google Shape;367;g1a2a649e726_0_285"/>
          <p:cNvSpPr txBox="1"/>
          <p:nvPr>
            <p:ph idx="4" type="body"/>
          </p:nvPr>
        </p:nvSpPr>
        <p:spPr>
          <a:xfrm>
            <a:off x="654228" y="4468163"/>
            <a:ext cx="10370100" cy="764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Control Variables</a:t>
            </a:r>
            <a:endParaRPr/>
          </a:p>
        </p:txBody>
      </p:sp>
      <p:sp>
        <p:nvSpPr>
          <p:cNvPr id="368" name="Google Shape;368;g1a2a649e726_0_285"/>
          <p:cNvSpPr txBox="1"/>
          <p:nvPr>
            <p:ph idx="5" type="body"/>
          </p:nvPr>
        </p:nvSpPr>
        <p:spPr>
          <a:xfrm>
            <a:off x="654213" y="5232882"/>
            <a:ext cx="10370100" cy="963000"/>
          </a:xfrm>
          <a:prstGeom prst="rect">
            <a:avLst/>
          </a:prstGeom>
        </p:spPr>
        <p:txBody>
          <a:bodyPr anchorCtr="0" anchor="t" bIns="45700" lIns="91425" spcFirstLastPara="1" rIns="91425" wrap="square" tIns="45700">
            <a:normAutofit/>
          </a:bodyPr>
          <a:lstStyle/>
          <a:p>
            <a:pPr indent="-355600" lvl="0" marL="457200" rtl="0" algn="l">
              <a:spcBef>
                <a:spcPts val="0"/>
              </a:spcBef>
              <a:spcAft>
                <a:spcPts val="0"/>
              </a:spcAft>
              <a:buSzPts val="2000"/>
              <a:buChar char="●"/>
            </a:pPr>
            <a:r>
              <a:rPr lang="en-US"/>
              <a:t>Density of the air</a:t>
            </a:r>
            <a:endParaRPr/>
          </a:p>
          <a:p>
            <a:pPr indent="-355600" lvl="0" marL="457200" rtl="0" algn="l">
              <a:spcBef>
                <a:spcPts val="0"/>
              </a:spcBef>
              <a:spcAft>
                <a:spcPts val="0"/>
              </a:spcAft>
              <a:buSzPts val="2000"/>
              <a:buChar char="●"/>
            </a:pPr>
            <a:r>
              <a:rPr lang="en-US"/>
              <a:t>D</a:t>
            </a:r>
            <a:r>
              <a:rPr lang="en-US"/>
              <a:t>ynamic viscosity of the air</a:t>
            </a:r>
            <a:endParaRPr/>
          </a:p>
        </p:txBody>
      </p:sp>
      <p:sp>
        <p:nvSpPr>
          <p:cNvPr id="369" name="Google Shape;369;g1a2a649e726_0_285"/>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70" name="Google Shape;370;g1a2a649e726_0_285"/>
          <p:cNvSpPr txBox="1"/>
          <p:nvPr>
            <p:ph idx="3" type="body"/>
          </p:nvPr>
        </p:nvSpPr>
        <p:spPr>
          <a:xfrm>
            <a:off x="654213" y="1551880"/>
            <a:ext cx="10370100" cy="963000"/>
          </a:xfrm>
          <a:prstGeom prst="rect">
            <a:avLst/>
          </a:prstGeom>
        </p:spPr>
        <p:txBody>
          <a:bodyPr anchorCtr="0" anchor="t" bIns="45700" lIns="91425" spcFirstLastPara="1" rIns="91425" wrap="square" tIns="45700">
            <a:normAutofit/>
          </a:bodyPr>
          <a:lstStyle/>
          <a:p>
            <a:pPr indent="-355600" lvl="0" marL="457200" rtl="0" algn="l">
              <a:spcBef>
                <a:spcPts val="0"/>
              </a:spcBef>
              <a:spcAft>
                <a:spcPts val="0"/>
              </a:spcAft>
              <a:buSzPts val="2000"/>
              <a:buChar char="●"/>
            </a:pPr>
            <a:r>
              <a:rPr lang="en-US"/>
              <a:t>Wind speed</a:t>
            </a:r>
            <a:endParaRPr/>
          </a:p>
        </p:txBody>
      </p:sp>
      <p:sp>
        <p:nvSpPr>
          <p:cNvPr id="371" name="Google Shape;371;g1a2a649e726_0_285"/>
          <p:cNvSpPr txBox="1"/>
          <p:nvPr>
            <p:ph idx="4" type="body"/>
          </p:nvPr>
        </p:nvSpPr>
        <p:spPr>
          <a:xfrm>
            <a:off x="654228" y="655113"/>
            <a:ext cx="10370100" cy="764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Independent Variables</a:t>
            </a:r>
            <a:endParaRPr/>
          </a:p>
        </p:txBody>
      </p:sp>
      <p:cxnSp>
        <p:nvCxnSpPr>
          <p:cNvPr id="372" name="Google Shape;372;g1a2a649e726_0_285"/>
          <p:cNvCxnSpPr/>
          <p:nvPr/>
        </p:nvCxnSpPr>
        <p:spPr>
          <a:xfrm flipH="1" rot="10800000">
            <a:off x="830475" y="1467600"/>
            <a:ext cx="10017600" cy="37500"/>
          </a:xfrm>
          <a:prstGeom prst="straightConnector1">
            <a:avLst/>
          </a:prstGeom>
          <a:noFill/>
          <a:ln cap="flat" cmpd="sng" w="38100">
            <a:solidFill>
              <a:schemeClr val="dk2"/>
            </a:solidFill>
            <a:prstDash val="solid"/>
            <a:round/>
            <a:headEnd len="med" w="med" type="none"/>
            <a:tailEnd len="med" w="med" type="none"/>
          </a:ln>
        </p:spPr>
      </p:cxnSp>
      <p:cxnSp>
        <p:nvCxnSpPr>
          <p:cNvPr id="373" name="Google Shape;373;g1a2a649e726_0_285"/>
          <p:cNvCxnSpPr/>
          <p:nvPr/>
        </p:nvCxnSpPr>
        <p:spPr>
          <a:xfrm flipH="1" rot="10800000">
            <a:off x="773650" y="3177575"/>
            <a:ext cx="10017600" cy="37500"/>
          </a:xfrm>
          <a:prstGeom prst="straightConnector1">
            <a:avLst/>
          </a:prstGeom>
          <a:noFill/>
          <a:ln cap="flat" cmpd="sng" w="38100">
            <a:solidFill>
              <a:schemeClr val="dk2"/>
            </a:solidFill>
            <a:prstDash val="solid"/>
            <a:round/>
            <a:headEnd len="med" w="med" type="none"/>
            <a:tailEnd len="med" w="med" type="none"/>
          </a:ln>
        </p:spPr>
      </p:cxnSp>
      <p:cxnSp>
        <p:nvCxnSpPr>
          <p:cNvPr id="374" name="Google Shape;374;g1a2a649e726_0_285"/>
          <p:cNvCxnSpPr/>
          <p:nvPr/>
        </p:nvCxnSpPr>
        <p:spPr>
          <a:xfrm flipH="1" rot="10800000">
            <a:off x="830475" y="5034900"/>
            <a:ext cx="10017600" cy="37500"/>
          </a:xfrm>
          <a:prstGeom prst="straightConnector1">
            <a:avLst/>
          </a:prstGeom>
          <a:noFill/>
          <a:ln cap="flat" cmpd="sng" w="38100">
            <a:solidFill>
              <a:schemeClr val="dk2"/>
            </a:solidFill>
            <a:prstDash val="solid"/>
            <a:round/>
            <a:headEnd len="med" w="med" type="none"/>
            <a:tailEnd len="med" w="med"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g1a32b65c36f_1_0"/>
          <p:cNvSpPr txBox="1"/>
          <p:nvPr>
            <p:ph idx="1" type="body"/>
          </p:nvPr>
        </p:nvSpPr>
        <p:spPr>
          <a:xfrm>
            <a:off x="654228" y="277803"/>
            <a:ext cx="10370100" cy="1189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sz="3600"/>
              <a:t>Results/Discussion: Car Trials, Cup Anemometer</a:t>
            </a:r>
            <a:endParaRPr sz="3600"/>
          </a:p>
        </p:txBody>
      </p:sp>
      <p:sp>
        <p:nvSpPr>
          <p:cNvPr id="381" name="Google Shape;381;g1a32b65c36f_1_0"/>
          <p:cNvSpPr/>
          <p:nvPr>
            <p:ph idx="2" type="chart"/>
          </p:nvPr>
        </p:nvSpPr>
        <p:spPr>
          <a:xfrm>
            <a:off x="1409863" y="2497188"/>
            <a:ext cx="9134400" cy="4360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382" name="Google Shape;382;g1a32b65c36f_1_0"/>
          <p:cNvSpPr txBox="1"/>
          <p:nvPr>
            <p:ph idx="3" type="body"/>
          </p:nvPr>
        </p:nvSpPr>
        <p:spPr>
          <a:xfrm>
            <a:off x="457200" y="6356350"/>
            <a:ext cx="8153400" cy="365100"/>
          </a:xfrm>
          <a:prstGeom prst="rect">
            <a:avLst/>
          </a:prstGeom>
        </p:spPr>
        <p:txBody>
          <a:bodyPr anchorCtr="0" anchor="ctr" bIns="45700" lIns="91425" spcFirstLastPara="1" rIns="91425" wrap="square" tIns="45700">
            <a:normAutofit/>
          </a:bodyPr>
          <a:lstStyle/>
          <a:p>
            <a:pPr indent="0" lvl="0" marL="0" rtl="0" algn="l">
              <a:spcBef>
                <a:spcPts val="1000"/>
              </a:spcBef>
              <a:spcAft>
                <a:spcPts val="0"/>
              </a:spcAft>
              <a:buNone/>
            </a:pPr>
            <a:r>
              <a:t/>
            </a:r>
            <a:endParaRPr/>
          </a:p>
        </p:txBody>
      </p:sp>
      <p:sp>
        <p:nvSpPr>
          <p:cNvPr id="383" name="Google Shape;383;g1a32b65c36f_1_0"/>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384" name="Google Shape;384;g1a32b65c36f_1_0"/>
          <p:cNvPicPr preferRelativeResize="0"/>
          <p:nvPr/>
        </p:nvPicPr>
        <p:blipFill>
          <a:blip r:embed="rId3">
            <a:alphaModFix/>
          </a:blip>
          <a:stretch>
            <a:fillRect/>
          </a:stretch>
        </p:blipFill>
        <p:spPr>
          <a:xfrm>
            <a:off x="654225" y="1998300"/>
            <a:ext cx="5083375" cy="3569975"/>
          </a:xfrm>
          <a:prstGeom prst="rect">
            <a:avLst/>
          </a:prstGeom>
          <a:noFill/>
          <a:ln>
            <a:noFill/>
          </a:ln>
        </p:spPr>
      </p:pic>
      <p:cxnSp>
        <p:nvCxnSpPr>
          <p:cNvPr id="385" name="Google Shape;385;g1a32b65c36f_1_0"/>
          <p:cNvCxnSpPr/>
          <p:nvPr/>
        </p:nvCxnSpPr>
        <p:spPr>
          <a:xfrm flipH="1" rot="10800000">
            <a:off x="830475" y="1467600"/>
            <a:ext cx="10017600" cy="37500"/>
          </a:xfrm>
          <a:prstGeom prst="straightConnector1">
            <a:avLst/>
          </a:prstGeom>
          <a:noFill/>
          <a:ln cap="flat" cmpd="sng" w="38100">
            <a:solidFill>
              <a:schemeClr val="dk2"/>
            </a:solidFill>
            <a:prstDash val="solid"/>
            <a:round/>
            <a:headEnd len="med" w="med" type="none"/>
            <a:tailEnd len="med" w="med" type="none"/>
          </a:ln>
        </p:spPr>
      </p:cxnSp>
      <p:pic>
        <p:nvPicPr>
          <p:cNvPr id="386" name="Google Shape;386;g1a32b65c36f_1_0"/>
          <p:cNvPicPr preferRelativeResize="0"/>
          <p:nvPr/>
        </p:nvPicPr>
        <p:blipFill>
          <a:blip r:embed="rId4">
            <a:alphaModFix/>
          </a:blip>
          <a:stretch>
            <a:fillRect/>
          </a:stretch>
        </p:blipFill>
        <p:spPr>
          <a:xfrm>
            <a:off x="5867475" y="1998300"/>
            <a:ext cx="5925161" cy="35699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g1a32b65c36f_1_27"/>
          <p:cNvSpPr txBox="1"/>
          <p:nvPr>
            <p:ph idx="1" type="body"/>
          </p:nvPr>
        </p:nvSpPr>
        <p:spPr>
          <a:xfrm>
            <a:off x="654228" y="277803"/>
            <a:ext cx="10370100" cy="1189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sz="3600"/>
              <a:t>Results/Discussion: Car Trials, Wind Tunnel</a:t>
            </a:r>
            <a:endParaRPr sz="3600"/>
          </a:p>
        </p:txBody>
      </p:sp>
      <p:sp>
        <p:nvSpPr>
          <p:cNvPr id="393" name="Google Shape;393;g1a32b65c36f_1_27"/>
          <p:cNvSpPr/>
          <p:nvPr>
            <p:ph idx="2" type="chart"/>
          </p:nvPr>
        </p:nvSpPr>
        <p:spPr>
          <a:xfrm>
            <a:off x="3057588" y="2587163"/>
            <a:ext cx="9134400" cy="4360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394" name="Google Shape;394;g1a32b65c36f_1_27"/>
          <p:cNvSpPr txBox="1"/>
          <p:nvPr>
            <p:ph idx="3" type="body"/>
          </p:nvPr>
        </p:nvSpPr>
        <p:spPr>
          <a:xfrm>
            <a:off x="457200" y="6356350"/>
            <a:ext cx="8153400" cy="365100"/>
          </a:xfrm>
          <a:prstGeom prst="rect">
            <a:avLst/>
          </a:prstGeom>
        </p:spPr>
        <p:txBody>
          <a:bodyPr anchorCtr="0" anchor="ctr" bIns="45700" lIns="91425" spcFirstLastPara="1" rIns="91425" wrap="square" tIns="45700">
            <a:normAutofit/>
          </a:bodyPr>
          <a:lstStyle/>
          <a:p>
            <a:pPr indent="0" lvl="0" marL="0" rtl="0" algn="l">
              <a:spcBef>
                <a:spcPts val="1000"/>
              </a:spcBef>
              <a:spcAft>
                <a:spcPts val="0"/>
              </a:spcAft>
              <a:buNone/>
            </a:pPr>
            <a:r>
              <a:t/>
            </a:r>
            <a:endParaRPr/>
          </a:p>
        </p:txBody>
      </p:sp>
      <p:sp>
        <p:nvSpPr>
          <p:cNvPr id="395" name="Google Shape;395;g1a32b65c36f_1_27"/>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396" name="Google Shape;396;g1a32b65c36f_1_27"/>
          <p:cNvPicPr preferRelativeResize="0"/>
          <p:nvPr/>
        </p:nvPicPr>
        <p:blipFill>
          <a:blip r:embed="rId3">
            <a:alphaModFix/>
          </a:blip>
          <a:stretch>
            <a:fillRect/>
          </a:stretch>
        </p:blipFill>
        <p:spPr>
          <a:xfrm>
            <a:off x="2170000" y="1924325"/>
            <a:ext cx="7513075" cy="4012625"/>
          </a:xfrm>
          <a:prstGeom prst="rect">
            <a:avLst/>
          </a:prstGeom>
          <a:noFill/>
          <a:ln>
            <a:noFill/>
          </a:ln>
        </p:spPr>
      </p:pic>
      <p:cxnSp>
        <p:nvCxnSpPr>
          <p:cNvPr id="397" name="Google Shape;397;g1a32b65c36f_1_27"/>
          <p:cNvCxnSpPr/>
          <p:nvPr/>
        </p:nvCxnSpPr>
        <p:spPr>
          <a:xfrm flipH="1" rot="10800000">
            <a:off x="830475" y="1467600"/>
            <a:ext cx="10017600" cy="37500"/>
          </a:xfrm>
          <a:prstGeom prst="straightConnector1">
            <a:avLst/>
          </a:prstGeom>
          <a:noFill/>
          <a:ln cap="flat" cmpd="sng" w="38100">
            <a:solidFill>
              <a:schemeClr val="dk2"/>
            </a:solidFill>
            <a:prstDash val="solid"/>
            <a:round/>
            <a:headEnd len="med" w="med" type="none"/>
            <a:tailEnd len="med" w="med"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g1a32b65c36f_1_115"/>
          <p:cNvSpPr txBox="1"/>
          <p:nvPr>
            <p:ph idx="1" type="body"/>
          </p:nvPr>
        </p:nvSpPr>
        <p:spPr>
          <a:xfrm>
            <a:off x="654228" y="277803"/>
            <a:ext cx="10370100" cy="1189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sz="3600"/>
              <a:t>Results/Discussion: 1D Box Fan, Low Speed</a:t>
            </a:r>
            <a:endParaRPr sz="3600"/>
          </a:p>
        </p:txBody>
      </p:sp>
      <p:sp>
        <p:nvSpPr>
          <p:cNvPr id="404" name="Google Shape;404;g1a32b65c36f_1_115"/>
          <p:cNvSpPr/>
          <p:nvPr>
            <p:ph idx="2" type="chart"/>
          </p:nvPr>
        </p:nvSpPr>
        <p:spPr>
          <a:xfrm>
            <a:off x="3661738" y="2669038"/>
            <a:ext cx="9134400" cy="4360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405" name="Google Shape;405;g1a32b65c36f_1_115"/>
          <p:cNvSpPr txBox="1"/>
          <p:nvPr>
            <p:ph idx="3" type="body"/>
          </p:nvPr>
        </p:nvSpPr>
        <p:spPr>
          <a:xfrm>
            <a:off x="457200" y="6356350"/>
            <a:ext cx="8153400" cy="365100"/>
          </a:xfrm>
          <a:prstGeom prst="rect">
            <a:avLst/>
          </a:prstGeom>
        </p:spPr>
        <p:txBody>
          <a:bodyPr anchorCtr="0" anchor="ctr" bIns="45700" lIns="91425" spcFirstLastPara="1" rIns="91425" wrap="square" tIns="45700">
            <a:normAutofit/>
          </a:bodyPr>
          <a:lstStyle/>
          <a:p>
            <a:pPr indent="0" lvl="0" marL="0" rtl="0" algn="l">
              <a:spcBef>
                <a:spcPts val="1000"/>
              </a:spcBef>
              <a:spcAft>
                <a:spcPts val="0"/>
              </a:spcAft>
              <a:buNone/>
            </a:pPr>
            <a:r>
              <a:t/>
            </a:r>
            <a:endParaRPr/>
          </a:p>
        </p:txBody>
      </p:sp>
      <p:sp>
        <p:nvSpPr>
          <p:cNvPr id="406" name="Google Shape;406;g1a32b65c36f_1_115"/>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407" name="Google Shape;407;g1a32b65c36f_1_115"/>
          <p:cNvPicPr preferRelativeResize="0"/>
          <p:nvPr/>
        </p:nvPicPr>
        <p:blipFill>
          <a:blip r:embed="rId3">
            <a:alphaModFix/>
          </a:blip>
          <a:stretch>
            <a:fillRect/>
          </a:stretch>
        </p:blipFill>
        <p:spPr>
          <a:xfrm>
            <a:off x="2498925" y="1467588"/>
            <a:ext cx="7390250" cy="4530925"/>
          </a:xfrm>
          <a:prstGeom prst="rect">
            <a:avLst/>
          </a:prstGeom>
          <a:noFill/>
          <a:ln>
            <a:noFill/>
          </a:ln>
        </p:spPr>
      </p:pic>
      <p:cxnSp>
        <p:nvCxnSpPr>
          <p:cNvPr id="408" name="Google Shape;408;g1a32b65c36f_1_115"/>
          <p:cNvCxnSpPr/>
          <p:nvPr/>
        </p:nvCxnSpPr>
        <p:spPr>
          <a:xfrm flipH="1" rot="10800000">
            <a:off x="830475" y="1467600"/>
            <a:ext cx="10017600" cy="37500"/>
          </a:xfrm>
          <a:prstGeom prst="straightConnector1">
            <a:avLst/>
          </a:prstGeom>
          <a:noFill/>
          <a:ln cap="flat" cmpd="sng" w="38100">
            <a:solidFill>
              <a:schemeClr val="dk2"/>
            </a:solidFill>
            <a:prstDash val="solid"/>
            <a:round/>
            <a:headEnd len="med" w="med" type="none"/>
            <a:tailEnd len="med" w="med"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g1a32b65c36f_1_106"/>
          <p:cNvSpPr txBox="1"/>
          <p:nvPr>
            <p:ph idx="1" type="body"/>
          </p:nvPr>
        </p:nvSpPr>
        <p:spPr>
          <a:xfrm>
            <a:off x="654228" y="277803"/>
            <a:ext cx="10370100" cy="1189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sz="3600"/>
              <a:t>Results/Discussion: 1D Box Fan, Medium Speed</a:t>
            </a:r>
            <a:endParaRPr sz="3600"/>
          </a:p>
        </p:txBody>
      </p:sp>
      <p:sp>
        <p:nvSpPr>
          <p:cNvPr id="415" name="Google Shape;415;g1a32b65c36f_1_106"/>
          <p:cNvSpPr/>
          <p:nvPr>
            <p:ph idx="2" type="chart"/>
          </p:nvPr>
        </p:nvSpPr>
        <p:spPr>
          <a:xfrm>
            <a:off x="4562513" y="2607663"/>
            <a:ext cx="9134400" cy="4360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416" name="Google Shape;416;g1a32b65c36f_1_106"/>
          <p:cNvSpPr txBox="1"/>
          <p:nvPr>
            <p:ph idx="3" type="body"/>
          </p:nvPr>
        </p:nvSpPr>
        <p:spPr>
          <a:xfrm>
            <a:off x="457200" y="6356350"/>
            <a:ext cx="8153400" cy="365100"/>
          </a:xfrm>
          <a:prstGeom prst="rect">
            <a:avLst/>
          </a:prstGeom>
        </p:spPr>
        <p:txBody>
          <a:bodyPr anchorCtr="0" anchor="ctr" bIns="45700" lIns="91425" spcFirstLastPara="1" rIns="91425" wrap="square" tIns="45700">
            <a:normAutofit/>
          </a:bodyPr>
          <a:lstStyle/>
          <a:p>
            <a:pPr indent="0" lvl="0" marL="0" rtl="0" algn="l">
              <a:spcBef>
                <a:spcPts val="1000"/>
              </a:spcBef>
              <a:spcAft>
                <a:spcPts val="0"/>
              </a:spcAft>
              <a:buNone/>
            </a:pPr>
            <a:r>
              <a:t/>
            </a:r>
            <a:endParaRPr/>
          </a:p>
        </p:txBody>
      </p:sp>
      <p:sp>
        <p:nvSpPr>
          <p:cNvPr id="417" name="Google Shape;417;g1a32b65c36f_1_106"/>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418" name="Google Shape;418;g1a32b65c36f_1_106"/>
          <p:cNvPicPr preferRelativeResize="0"/>
          <p:nvPr/>
        </p:nvPicPr>
        <p:blipFill>
          <a:blip r:embed="rId3">
            <a:alphaModFix/>
          </a:blip>
          <a:stretch>
            <a:fillRect/>
          </a:stretch>
        </p:blipFill>
        <p:spPr>
          <a:xfrm>
            <a:off x="2579425" y="1467600"/>
            <a:ext cx="7472150" cy="4469175"/>
          </a:xfrm>
          <a:prstGeom prst="rect">
            <a:avLst/>
          </a:prstGeom>
          <a:noFill/>
          <a:ln>
            <a:noFill/>
          </a:ln>
        </p:spPr>
      </p:pic>
      <p:cxnSp>
        <p:nvCxnSpPr>
          <p:cNvPr id="419" name="Google Shape;419;g1a32b65c36f_1_106"/>
          <p:cNvCxnSpPr/>
          <p:nvPr/>
        </p:nvCxnSpPr>
        <p:spPr>
          <a:xfrm flipH="1" rot="10800000">
            <a:off x="830475" y="1467600"/>
            <a:ext cx="10017600" cy="37500"/>
          </a:xfrm>
          <a:prstGeom prst="straightConnector1">
            <a:avLst/>
          </a:prstGeom>
          <a:noFill/>
          <a:ln cap="flat" cmpd="sng" w="38100">
            <a:solidFill>
              <a:schemeClr val="dk2"/>
            </a:solidFill>
            <a:prstDash val="solid"/>
            <a:round/>
            <a:headEnd len="med" w="med" type="none"/>
            <a:tailEnd len="med" w="med"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g1a32b65c36f_1_39"/>
          <p:cNvSpPr txBox="1"/>
          <p:nvPr>
            <p:ph idx="1" type="body"/>
          </p:nvPr>
        </p:nvSpPr>
        <p:spPr>
          <a:xfrm>
            <a:off x="654228" y="277803"/>
            <a:ext cx="10370100" cy="1189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sz="3600"/>
              <a:t>Results/Discussion: 1D Box Fan, High Speed</a:t>
            </a:r>
            <a:endParaRPr sz="3600"/>
          </a:p>
        </p:txBody>
      </p:sp>
      <p:sp>
        <p:nvSpPr>
          <p:cNvPr id="426" name="Google Shape;426;g1a32b65c36f_1_39"/>
          <p:cNvSpPr/>
          <p:nvPr>
            <p:ph idx="2" type="chart"/>
          </p:nvPr>
        </p:nvSpPr>
        <p:spPr>
          <a:xfrm>
            <a:off x="3231838" y="2497188"/>
            <a:ext cx="9134400" cy="4360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427" name="Google Shape;427;g1a32b65c36f_1_39"/>
          <p:cNvSpPr txBox="1"/>
          <p:nvPr>
            <p:ph idx="3" type="body"/>
          </p:nvPr>
        </p:nvSpPr>
        <p:spPr>
          <a:xfrm>
            <a:off x="457200" y="6356350"/>
            <a:ext cx="8153400" cy="365100"/>
          </a:xfrm>
          <a:prstGeom prst="rect">
            <a:avLst/>
          </a:prstGeom>
        </p:spPr>
        <p:txBody>
          <a:bodyPr anchorCtr="0" anchor="ctr" bIns="45700" lIns="91425" spcFirstLastPara="1" rIns="91425" wrap="square" tIns="45700">
            <a:normAutofit/>
          </a:bodyPr>
          <a:lstStyle/>
          <a:p>
            <a:pPr indent="0" lvl="0" marL="0" rtl="0" algn="l">
              <a:spcBef>
                <a:spcPts val="1000"/>
              </a:spcBef>
              <a:spcAft>
                <a:spcPts val="0"/>
              </a:spcAft>
              <a:buNone/>
            </a:pPr>
            <a:r>
              <a:t/>
            </a:r>
            <a:endParaRPr/>
          </a:p>
        </p:txBody>
      </p:sp>
      <p:sp>
        <p:nvSpPr>
          <p:cNvPr id="428" name="Google Shape;428;g1a32b65c36f_1_39"/>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429" name="Google Shape;429;g1a32b65c36f_1_39"/>
          <p:cNvPicPr preferRelativeResize="0"/>
          <p:nvPr/>
        </p:nvPicPr>
        <p:blipFill>
          <a:blip r:embed="rId3">
            <a:alphaModFix/>
          </a:blip>
          <a:stretch>
            <a:fillRect/>
          </a:stretch>
        </p:blipFill>
        <p:spPr>
          <a:xfrm>
            <a:off x="2251875" y="1732650"/>
            <a:ext cx="7267450" cy="4171125"/>
          </a:xfrm>
          <a:prstGeom prst="rect">
            <a:avLst/>
          </a:prstGeom>
          <a:noFill/>
          <a:ln>
            <a:noFill/>
          </a:ln>
        </p:spPr>
      </p:pic>
      <p:cxnSp>
        <p:nvCxnSpPr>
          <p:cNvPr id="430" name="Google Shape;430;g1a32b65c36f_1_39"/>
          <p:cNvCxnSpPr/>
          <p:nvPr/>
        </p:nvCxnSpPr>
        <p:spPr>
          <a:xfrm flipH="1" rot="10800000">
            <a:off x="830475" y="1467600"/>
            <a:ext cx="10017600" cy="37500"/>
          </a:xfrm>
          <a:prstGeom prst="straightConnector1">
            <a:avLst/>
          </a:prstGeom>
          <a:noFill/>
          <a:ln cap="flat" cmpd="sng" w="38100">
            <a:solidFill>
              <a:schemeClr val="dk2"/>
            </a:solidFill>
            <a:prstDash val="solid"/>
            <a:round/>
            <a:headEnd len="med" w="med" type="none"/>
            <a:tailEnd len="med" w="med"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g1a32b65c36f_1_53"/>
          <p:cNvSpPr txBox="1"/>
          <p:nvPr>
            <p:ph idx="1" type="body"/>
          </p:nvPr>
        </p:nvSpPr>
        <p:spPr>
          <a:xfrm>
            <a:off x="654228" y="277803"/>
            <a:ext cx="10370100" cy="1189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Results/Discussion: Hallway Test, Pressure Differences</a:t>
            </a:r>
            <a:endParaRPr/>
          </a:p>
        </p:txBody>
      </p:sp>
      <p:sp>
        <p:nvSpPr>
          <p:cNvPr id="437" name="Google Shape;437;g1a32b65c36f_1_53"/>
          <p:cNvSpPr/>
          <p:nvPr>
            <p:ph idx="2" type="chart"/>
          </p:nvPr>
        </p:nvSpPr>
        <p:spPr>
          <a:xfrm>
            <a:off x="4685338" y="2873788"/>
            <a:ext cx="9134400" cy="4360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438" name="Google Shape;438;g1a32b65c36f_1_53"/>
          <p:cNvSpPr txBox="1"/>
          <p:nvPr>
            <p:ph idx="3" type="body"/>
          </p:nvPr>
        </p:nvSpPr>
        <p:spPr>
          <a:xfrm>
            <a:off x="457200" y="6356350"/>
            <a:ext cx="8153400" cy="365100"/>
          </a:xfrm>
          <a:prstGeom prst="rect">
            <a:avLst/>
          </a:prstGeom>
        </p:spPr>
        <p:txBody>
          <a:bodyPr anchorCtr="0" anchor="ctr" bIns="45700" lIns="91425" spcFirstLastPara="1" rIns="91425" wrap="square" tIns="45700">
            <a:normAutofit/>
          </a:bodyPr>
          <a:lstStyle/>
          <a:p>
            <a:pPr indent="0" lvl="0" marL="0" rtl="0" algn="l">
              <a:spcBef>
                <a:spcPts val="1000"/>
              </a:spcBef>
              <a:spcAft>
                <a:spcPts val="0"/>
              </a:spcAft>
              <a:buNone/>
            </a:pPr>
            <a:r>
              <a:t/>
            </a:r>
            <a:endParaRPr/>
          </a:p>
        </p:txBody>
      </p:sp>
      <p:sp>
        <p:nvSpPr>
          <p:cNvPr id="439" name="Google Shape;439;g1a32b65c36f_1_53"/>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440" name="Google Shape;440;g1a32b65c36f_1_53"/>
          <p:cNvPicPr preferRelativeResize="0"/>
          <p:nvPr/>
        </p:nvPicPr>
        <p:blipFill>
          <a:blip r:embed="rId3">
            <a:alphaModFix/>
          </a:blip>
          <a:stretch>
            <a:fillRect/>
          </a:stretch>
        </p:blipFill>
        <p:spPr>
          <a:xfrm>
            <a:off x="2620375" y="1747850"/>
            <a:ext cx="6858000" cy="4087025"/>
          </a:xfrm>
          <a:prstGeom prst="rect">
            <a:avLst/>
          </a:prstGeom>
          <a:noFill/>
          <a:ln>
            <a:noFill/>
          </a:ln>
        </p:spPr>
      </p:pic>
      <p:cxnSp>
        <p:nvCxnSpPr>
          <p:cNvPr id="441" name="Google Shape;441;g1a32b65c36f_1_53"/>
          <p:cNvCxnSpPr/>
          <p:nvPr/>
        </p:nvCxnSpPr>
        <p:spPr>
          <a:xfrm flipH="1" rot="10800000">
            <a:off x="830475" y="1467600"/>
            <a:ext cx="10017600" cy="37500"/>
          </a:xfrm>
          <a:prstGeom prst="straightConnector1">
            <a:avLst/>
          </a:prstGeom>
          <a:noFill/>
          <a:ln cap="flat" cmpd="sng" w="38100">
            <a:solidFill>
              <a:schemeClr val="dk2"/>
            </a:solidFill>
            <a:prstDash val="solid"/>
            <a:round/>
            <a:headEnd len="med" w="med" type="none"/>
            <a:tailEnd len="med" w="med"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g1a32b65c36f_1_63"/>
          <p:cNvSpPr txBox="1"/>
          <p:nvPr>
            <p:ph idx="1" type="body"/>
          </p:nvPr>
        </p:nvSpPr>
        <p:spPr>
          <a:xfrm>
            <a:off x="654228" y="277803"/>
            <a:ext cx="10370100" cy="1189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Results/Discussion: Hallway Test, Parallel Arm, Low Speed</a:t>
            </a:r>
            <a:endParaRPr/>
          </a:p>
        </p:txBody>
      </p:sp>
      <p:sp>
        <p:nvSpPr>
          <p:cNvPr id="448" name="Google Shape;448;g1a32b65c36f_1_63"/>
          <p:cNvSpPr txBox="1"/>
          <p:nvPr>
            <p:ph idx="3" type="body"/>
          </p:nvPr>
        </p:nvSpPr>
        <p:spPr>
          <a:xfrm>
            <a:off x="457200" y="6356350"/>
            <a:ext cx="8153400" cy="365100"/>
          </a:xfrm>
          <a:prstGeom prst="rect">
            <a:avLst/>
          </a:prstGeom>
        </p:spPr>
        <p:txBody>
          <a:bodyPr anchorCtr="0" anchor="ctr" bIns="45700" lIns="91425" spcFirstLastPara="1" rIns="91425" wrap="square" tIns="45700">
            <a:normAutofit/>
          </a:bodyPr>
          <a:lstStyle/>
          <a:p>
            <a:pPr indent="0" lvl="0" marL="0" rtl="0" algn="l">
              <a:spcBef>
                <a:spcPts val="1000"/>
              </a:spcBef>
              <a:spcAft>
                <a:spcPts val="0"/>
              </a:spcAft>
              <a:buNone/>
            </a:pPr>
            <a:r>
              <a:t/>
            </a:r>
            <a:endParaRPr/>
          </a:p>
        </p:txBody>
      </p:sp>
      <p:sp>
        <p:nvSpPr>
          <p:cNvPr id="449" name="Google Shape;449;g1a32b65c36f_1_63"/>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450" name="Google Shape;450;g1a32b65c36f_1_63"/>
          <p:cNvPicPr preferRelativeResize="0"/>
          <p:nvPr/>
        </p:nvPicPr>
        <p:blipFill>
          <a:blip r:embed="rId3">
            <a:alphaModFix/>
          </a:blip>
          <a:stretch>
            <a:fillRect/>
          </a:stretch>
        </p:blipFill>
        <p:spPr>
          <a:xfrm>
            <a:off x="2231400" y="1604242"/>
            <a:ext cx="7943000" cy="4425158"/>
          </a:xfrm>
          <a:prstGeom prst="rect">
            <a:avLst/>
          </a:prstGeom>
          <a:noFill/>
          <a:ln>
            <a:noFill/>
          </a:ln>
        </p:spPr>
      </p:pic>
      <p:cxnSp>
        <p:nvCxnSpPr>
          <p:cNvPr id="451" name="Google Shape;451;g1a32b65c36f_1_63"/>
          <p:cNvCxnSpPr/>
          <p:nvPr/>
        </p:nvCxnSpPr>
        <p:spPr>
          <a:xfrm flipH="1" rot="10800000">
            <a:off x="830475" y="1467600"/>
            <a:ext cx="10017600" cy="37500"/>
          </a:xfrm>
          <a:prstGeom prst="straightConnector1">
            <a:avLst/>
          </a:prstGeom>
          <a:noFill/>
          <a:ln cap="flat" cmpd="sng" w="38100">
            <a:solidFill>
              <a:schemeClr val="dk2"/>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1a2a649e726_0_46"/>
          <p:cNvSpPr txBox="1"/>
          <p:nvPr>
            <p:ph idx="1" type="body"/>
          </p:nvPr>
        </p:nvSpPr>
        <p:spPr>
          <a:xfrm>
            <a:off x="654228" y="277803"/>
            <a:ext cx="10370100" cy="1189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sz="3600"/>
              <a:t>Introduction</a:t>
            </a:r>
            <a:endParaRPr sz="3600"/>
          </a:p>
        </p:txBody>
      </p:sp>
      <p:sp>
        <p:nvSpPr>
          <p:cNvPr id="258" name="Google Shape;258;g1a2a649e726_0_46"/>
          <p:cNvSpPr txBox="1"/>
          <p:nvPr>
            <p:ph idx="2" type="body"/>
          </p:nvPr>
        </p:nvSpPr>
        <p:spPr>
          <a:xfrm>
            <a:off x="654225" y="1681650"/>
            <a:ext cx="10370100" cy="3235200"/>
          </a:xfrm>
          <a:prstGeom prst="rect">
            <a:avLst/>
          </a:prstGeom>
        </p:spPr>
        <p:txBody>
          <a:bodyPr anchorCtr="0" anchor="ctr" bIns="45700" lIns="91425" spcFirstLastPara="1" rIns="91425" wrap="square" tIns="45700">
            <a:normAutofit/>
          </a:bodyPr>
          <a:lstStyle/>
          <a:p>
            <a:pPr indent="-355600" lvl="0" marL="457200" rtl="0" algn="l">
              <a:lnSpc>
                <a:spcPct val="150000"/>
              </a:lnSpc>
              <a:spcBef>
                <a:spcPts val="0"/>
              </a:spcBef>
              <a:spcAft>
                <a:spcPts val="0"/>
              </a:spcAft>
              <a:buClr>
                <a:srgbClr val="13294B"/>
              </a:buClr>
              <a:buSzPts val="2000"/>
              <a:buFont typeface="Source Sans Pro"/>
              <a:buChar char="❖"/>
            </a:pPr>
            <a:r>
              <a:rPr lang="en-US" sz="2000">
                <a:solidFill>
                  <a:srgbClr val="13294B"/>
                </a:solidFill>
                <a:latin typeface="Source Sans Pro"/>
                <a:ea typeface="Source Sans Pro"/>
                <a:cs typeface="Source Sans Pro"/>
                <a:sym typeface="Source Sans Pro"/>
              </a:rPr>
              <a:t>Measuring wind speeds is easy with expensive devices, can we make it cheaper?</a:t>
            </a:r>
            <a:endParaRPr sz="2000">
              <a:solidFill>
                <a:srgbClr val="13294B"/>
              </a:solidFill>
              <a:latin typeface="Source Sans Pro"/>
              <a:ea typeface="Source Sans Pro"/>
              <a:cs typeface="Source Sans Pro"/>
              <a:sym typeface="Source Sans Pro"/>
            </a:endParaRPr>
          </a:p>
          <a:p>
            <a:pPr indent="-355600" lvl="0" marL="457200" rtl="0" algn="l">
              <a:lnSpc>
                <a:spcPct val="150000"/>
              </a:lnSpc>
              <a:spcBef>
                <a:spcPts val="0"/>
              </a:spcBef>
              <a:spcAft>
                <a:spcPts val="0"/>
              </a:spcAft>
              <a:buClr>
                <a:srgbClr val="13294B"/>
              </a:buClr>
              <a:buSzPts val="2000"/>
              <a:buFont typeface="Source Sans Pro"/>
              <a:buChar char="❖"/>
            </a:pPr>
            <a:r>
              <a:rPr lang="en-US" sz="2000">
                <a:solidFill>
                  <a:srgbClr val="13294B"/>
                </a:solidFill>
                <a:latin typeface="Source Sans Pro"/>
                <a:ea typeface="Source Sans Pro"/>
                <a:cs typeface="Source Sans Pro"/>
                <a:sym typeface="Source Sans Pro"/>
              </a:rPr>
              <a:t>Bernoulli’s principle describes the inverse relationship between fluid velocity and pressure exerted by the fluid</a:t>
            </a:r>
            <a:endParaRPr sz="2000">
              <a:solidFill>
                <a:srgbClr val="13294B"/>
              </a:solidFill>
              <a:latin typeface="Source Sans Pro"/>
              <a:ea typeface="Source Sans Pro"/>
              <a:cs typeface="Source Sans Pro"/>
              <a:sym typeface="Source Sans Pro"/>
            </a:endParaRPr>
          </a:p>
          <a:p>
            <a:pPr indent="-355600" lvl="0" marL="457200" rtl="0" algn="l">
              <a:lnSpc>
                <a:spcPct val="150000"/>
              </a:lnSpc>
              <a:spcBef>
                <a:spcPts val="0"/>
              </a:spcBef>
              <a:spcAft>
                <a:spcPts val="0"/>
              </a:spcAft>
              <a:buClr>
                <a:srgbClr val="13294B"/>
              </a:buClr>
              <a:buSzPts val="2000"/>
              <a:buFont typeface="Source Sans Pro"/>
              <a:buChar char="❖"/>
            </a:pPr>
            <a:r>
              <a:rPr lang="en-US" sz="2000">
                <a:solidFill>
                  <a:srgbClr val="13294B"/>
                </a:solidFill>
                <a:latin typeface="Source Sans Pro"/>
                <a:ea typeface="Source Sans Pro"/>
                <a:cs typeface="Source Sans Pro"/>
                <a:sym typeface="Source Sans Pro"/>
              </a:rPr>
              <a:t>Is it possible to precisely and accurately measure wind velocity from pressure differences?</a:t>
            </a:r>
            <a:endParaRPr>
              <a:solidFill>
                <a:srgbClr val="13294B"/>
              </a:solidFill>
              <a:latin typeface="Source Sans Pro"/>
              <a:ea typeface="Source Sans Pro"/>
              <a:cs typeface="Source Sans Pro"/>
              <a:sym typeface="Source Sans Pro"/>
            </a:endParaRPr>
          </a:p>
        </p:txBody>
      </p:sp>
      <p:sp>
        <p:nvSpPr>
          <p:cNvPr id="259" name="Google Shape;259;g1a2a649e726_0_46"/>
          <p:cNvSpPr txBox="1"/>
          <p:nvPr>
            <p:ph idx="4" type="body"/>
          </p:nvPr>
        </p:nvSpPr>
        <p:spPr>
          <a:xfrm>
            <a:off x="457200" y="6356350"/>
            <a:ext cx="8153400" cy="365100"/>
          </a:xfrm>
          <a:prstGeom prst="rect">
            <a:avLst/>
          </a:prstGeom>
        </p:spPr>
        <p:txBody>
          <a:bodyPr anchorCtr="0" anchor="ctr" bIns="45700" lIns="91425" spcFirstLastPara="1" rIns="91425" wrap="square" tIns="45700">
            <a:normAutofit/>
          </a:bodyPr>
          <a:lstStyle/>
          <a:p>
            <a:pPr indent="0" lvl="0" marL="0" rtl="0" algn="l">
              <a:spcBef>
                <a:spcPts val="1000"/>
              </a:spcBef>
              <a:spcAft>
                <a:spcPts val="0"/>
              </a:spcAft>
              <a:buNone/>
            </a:pPr>
            <a:r>
              <a:t/>
            </a:r>
            <a:endParaRPr/>
          </a:p>
        </p:txBody>
      </p:sp>
      <p:sp>
        <p:nvSpPr>
          <p:cNvPr id="260" name="Google Shape;260;g1a2a649e726_0_46"/>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cxnSp>
        <p:nvCxnSpPr>
          <p:cNvPr id="261" name="Google Shape;261;g1a2a649e726_0_46"/>
          <p:cNvCxnSpPr/>
          <p:nvPr/>
        </p:nvCxnSpPr>
        <p:spPr>
          <a:xfrm flipH="1" rot="10800000">
            <a:off x="830475" y="1467600"/>
            <a:ext cx="10017600" cy="37500"/>
          </a:xfrm>
          <a:prstGeom prst="straightConnector1">
            <a:avLst/>
          </a:prstGeom>
          <a:noFill/>
          <a:ln cap="flat" cmpd="sng" w="38100">
            <a:solidFill>
              <a:schemeClr val="dk2"/>
            </a:solidFill>
            <a:prstDash val="solid"/>
            <a:round/>
            <a:headEnd len="med" w="med" type="none"/>
            <a:tailEnd len="med" w="med"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g1a32b65c36f_1_134"/>
          <p:cNvSpPr txBox="1"/>
          <p:nvPr>
            <p:ph idx="1" type="body"/>
          </p:nvPr>
        </p:nvSpPr>
        <p:spPr>
          <a:xfrm>
            <a:off x="654228" y="277803"/>
            <a:ext cx="10370100" cy="1189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Results/Discussion: Hallway Test, Parallel Arm, Medium Speed</a:t>
            </a:r>
            <a:endParaRPr/>
          </a:p>
        </p:txBody>
      </p:sp>
      <p:sp>
        <p:nvSpPr>
          <p:cNvPr id="458" name="Google Shape;458;g1a32b65c36f_1_134"/>
          <p:cNvSpPr/>
          <p:nvPr>
            <p:ph idx="2" type="chart"/>
          </p:nvPr>
        </p:nvSpPr>
        <p:spPr>
          <a:xfrm>
            <a:off x="3661738" y="2628113"/>
            <a:ext cx="9134400" cy="4360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459" name="Google Shape;459;g1a32b65c36f_1_134"/>
          <p:cNvSpPr txBox="1"/>
          <p:nvPr>
            <p:ph idx="3" type="body"/>
          </p:nvPr>
        </p:nvSpPr>
        <p:spPr>
          <a:xfrm>
            <a:off x="457200" y="6356350"/>
            <a:ext cx="8153400" cy="365100"/>
          </a:xfrm>
          <a:prstGeom prst="rect">
            <a:avLst/>
          </a:prstGeom>
        </p:spPr>
        <p:txBody>
          <a:bodyPr anchorCtr="0" anchor="ctr" bIns="45700" lIns="91425" spcFirstLastPara="1" rIns="91425" wrap="square" tIns="45700">
            <a:normAutofit/>
          </a:bodyPr>
          <a:lstStyle/>
          <a:p>
            <a:pPr indent="0" lvl="0" marL="0" rtl="0" algn="l">
              <a:spcBef>
                <a:spcPts val="1000"/>
              </a:spcBef>
              <a:spcAft>
                <a:spcPts val="0"/>
              </a:spcAft>
              <a:buNone/>
            </a:pPr>
            <a:r>
              <a:t/>
            </a:r>
            <a:endParaRPr/>
          </a:p>
        </p:txBody>
      </p:sp>
      <p:sp>
        <p:nvSpPr>
          <p:cNvPr id="460" name="Google Shape;460;g1a32b65c36f_1_134"/>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461" name="Google Shape;461;g1a32b65c36f_1_134"/>
          <p:cNvPicPr preferRelativeResize="0"/>
          <p:nvPr/>
        </p:nvPicPr>
        <p:blipFill>
          <a:blip r:embed="rId3">
            <a:alphaModFix/>
          </a:blip>
          <a:stretch>
            <a:fillRect/>
          </a:stretch>
        </p:blipFill>
        <p:spPr>
          <a:xfrm>
            <a:off x="2024188" y="1645500"/>
            <a:ext cx="8143616" cy="4287750"/>
          </a:xfrm>
          <a:prstGeom prst="rect">
            <a:avLst/>
          </a:prstGeom>
          <a:noFill/>
          <a:ln>
            <a:noFill/>
          </a:ln>
        </p:spPr>
      </p:pic>
      <p:cxnSp>
        <p:nvCxnSpPr>
          <p:cNvPr id="462" name="Google Shape;462;g1a32b65c36f_1_134"/>
          <p:cNvCxnSpPr/>
          <p:nvPr/>
        </p:nvCxnSpPr>
        <p:spPr>
          <a:xfrm flipH="1" rot="10800000">
            <a:off x="830475" y="1467600"/>
            <a:ext cx="10017600" cy="37500"/>
          </a:xfrm>
          <a:prstGeom prst="straightConnector1">
            <a:avLst/>
          </a:prstGeom>
          <a:noFill/>
          <a:ln cap="flat" cmpd="sng" w="38100">
            <a:solidFill>
              <a:schemeClr val="dk2"/>
            </a:solidFill>
            <a:prstDash val="solid"/>
            <a:round/>
            <a:headEnd len="med" w="med" type="none"/>
            <a:tailEnd len="med" w="med"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g1a32b65c36f_1_125"/>
          <p:cNvSpPr txBox="1"/>
          <p:nvPr>
            <p:ph idx="1" type="body"/>
          </p:nvPr>
        </p:nvSpPr>
        <p:spPr>
          <a:xfrm>
            <a:off x="654228" y="277803"/>
            <a:ext cx="10370100" cy="1189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Results/Discussion: Hallway Test, Parallel Arm, High Speed</a:t>
            </a:r>
            <a:endParaRPr/>
          </a:p>
        </p:txBody>
      </p:sp>
      <p:sp>
        <p:nvSpPr>
          <p:cNvPr id="469" name="Google Shape;469;g1a32b65c36f_1_125"/>
          <p:cNvSpPr/>
          <p:nvPr>
            <p:ph idx="2" type="chart"/>
          </p:nvPr>
        </p:nvSpPr>
        <p:spPr>
          <a:xfrm>
            <a:off x="3855988" y="2770063"/>
            <a:ext cx="9134400" cy="4360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470" name="Google Shape;470;g1a32b65c36f_1_125"/>
          <p:cNvSpPr txBox="1"/>
          <p:nvPr>
            <p:ph idx="3" type="body"/>
          </p:nvPr>
        </p:nvSpPr>
        <p:spPr>
          <a:xfrm>
            <a:off x="457200" y="6356350"/>
            <a:ext cx="8153400" cy="365100"/>
          </a:xfrm>
          <a:prstGeom prst="rect">
            <a:avLst/>
          </a:prstGeom>
        </p:spPr>
        <p:txBody>
          <a:bodyPr anchorCtr="0" anchor="ctr" bIns="45700" lIns="91425" spcFirstLastPara="1" rIns="91425" wrap="square" tIns="45700">
            <a:normAutofit/>
          </a:bodyPr>
          <a:lstStyle/>
          <a:p>
            <a:pPr indent="0" lvl="0" marL="0" rtl="0" algn="l">
              <a:spcBef>
                <a:spcPts val="1000"/>
              </a:spcBef>
              <a:spcAft>
                <a:spcPts val="0"/>
              </a:spcAft>
              <a:buNone/>
            </a:pPr>
            <a:r>
              <a:t/>
            </a:r>
            <a:endParaRPr/>
          </a:p>
        </p:txBody>
      </p:sp>
      <p:sp>
        <p:nvSpPr>
          <p:cNvPr id="471" name="Google Shape;471;g1a32b65c36f_1_125"/>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472" name="Google Shape;472;g1a32b65c36f_1_125"/>
          <p:cNvPicPr preferRelativeResize="0"/>
          <p:nvPr/>
        </p:nvPicPr>
        <p:blipFill>
          <a:blip r:embed="rId3">
            <a:alphaModFix/>
          </a:blip>
          <a:stretch>
            <a:fillRect/>
          </a:stretch>
        </p:blipFill>
        <p:spPr>
          <a:xfrm>
            <a:off x="1514900" y="1667100"/>
            <a:ext cx="8987050" cy="4281600"/>
          </a:xfrm>
          <a:prstGeom prst="rect">
            <a:avLst/>
          </a:prstGeom>
          <a:noFill/>
          <a:ln>
            <a:noFill/>
          </a:ln>
        </p:spPr>
      </p:pic>
      <p:cxnSp>
        <p:nvCxnSpPr>
          <p:cNvPr id="473" name="Google Shape;473;g1a32b65c36f_1_125"/>
          <p:cNvCxnSpPr/>
          <p:nvPr/>
        </p:nvCxnSpPr>
        <p:spPr>
          <a:xfrm flipH="1" rot="10800000">
            <a:off x="830475" y="1467600"/>
            <a:ext cx="10017600" cy="37500"/>
          </a:xfrm>
          <a:prstGeom prst="straightConnector1">
            <a:avLst/>
          </a:prstGeom>
          <a:noFill/>
          <a:ln cap="flat" cmpd="sng" w="38100">
            <a:solidFill>
              <a:schemeClr val="dk2"/>
            </a:solidFill>
            <a:prstDash val="solid"/>
            <a:round/>
            <a:headEnd len="med" w="med" type="none"/>
            <a:tailEnd len="med" w="med"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g1a32b65c36f_1_77"/>
          <p:cNvSpPr txBox="1"/>
          <p:nvPr>
            <p:ph idx="1" type="body"/>
          </p:nvPr>
        </p:nvSpPr>
        <p:spPr>
          <a:xfrm>
            <a:off x="654228" y="277803"/>
            <a:ext cx="10370100" cy="1189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Results/Discussion: Hallway Test, Perpendicular Arm, Low Speed</a:t>
            </a:r>
            <a:endParaRPr sz="3600"/>
          </a:p>
        </p:txBody>
      </p:sp>
      <p:sp>
        <p:nvSpPr>
          <p:cNvPr id="480" name="Google Shape;480;g1a32b65c36f_1_77"/>
          <p:cNvSpPr txBox="1"/>
          <p:nvPr>
            <p:ph idx="3" type="body"/>
          </p:nvPr>
        </p:nvSpPr>
        <p:spPr>
          <a:xfrm>
            <a:off x="457200" y="6356350"/>
            <a:ext cx="8153400" cy="365100"/>
          </a:xfrm>
          <a:prstGeom prst="rect">
            <a:avLst/>
          </a:prstGeom>
        </p:spPr>
        <p:txBody>
          <a:bodyPr anchorCtr="0" anchor="ctr" bIns="45700" lIns="91425" spcFirstLastPara="1" rIns="91425" wrap="square" tIns="45700">
            <a:normAutofit/>
          </a:bodyPr>
          <a:lstStyle/>
          <a:p>
            <a:pPr indent="0" lvl="0" marL="0" rtl="0" algn="l">
              <a:spcBef>
                <a:spcPts val="1000"/>
              </a:spcBef>
              <a:spcAft>
                <a:spcPts val="0"/>
              </a:spcAft>
              <a:buNone/>
            </a:pPr>
            <a:r>
              <a:t/>
            </a:r>
            <a:endParaRPr/>
          </a:p>
        </p:txBody>
      </p:sp>
      <p:sp>
        <p:nvSpPr>
          <p:cNvPr id="481" name="Google Shape;481;g1a32b65c36f_1_77"/>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cxnSp>
        <p:nvCxnSpPr>
          <p:cNvPr id="482" name="Google Shape;482;g1a32b65c36f_1_77"/>
          <p:cNvCxnSpPr/>
          <p:nvPr/>
        </p:nvCxnSpPr>
        <p:spPr>
          <a:xfrm flipH="1" rot="10800000">
            <a:off x="830475" y="1467600"/>
            <a:ext cx="10017600" cy="37500"/>
          </a:xfrm>
          <a:prstGeom prst="straightConnector1">
            <a:avLst/>
          </a:prstGeom>
          <a:noFill/>
          <a:ln cap="flat" cmpd="sng" w="38100">
            <a:solidFill>
              <a:schemeClr val="dk2"/>
            </a:solidFill>
            <a:prstDash val="solid"/>
            <a:round/>
            <a:headEnd len="med" w="med" type="none"/>
            <a:tailEnd len="med" w="med" type="none"/>
          </a:ln>
        </p:spPr>
      </p:cxnSp>
      <p:pic>
        <p:nvPicPr>
          <p:cNvPr id="483" name="Google Shape;483;g1a32b65c36f_1_77"/>
          <p:cNvPicPr preferRelativeResize="0"/>
          <p:nvPr/>
        </p:nvPicPr>
        <p:blipFill>
          <a:blip r:embed="rId3">
            <a:alphaModFix/>
          </a:blip>
          <a:stretch>
            <a:fillRect/>
          </a:stretch>
        </p:blipFill>
        <p:spPr>
          <a:xfrm>
            <a:off x="1911947" y="1568875"/>
            <a:ext cx="8368125" cy="41774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g1a32b65c36f_0_44"/>
          <p:cNvSpPr txBox="1"/>
          <p:nvPr>
            <p:ph idx="1" type="body"/>
          </p:nvPr>
        </p:nvSpPr>
        <p:spPr>
          <a:xfrm>
            <a:off x="654228" y="277803"/>
            <a:ext cx="10370100" cy="1189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Results/Discussion: Hallway Test, Perpendicular Arm, Medium Speed</a:t>
            </a:r>
            <a:endParaRPr/>
          </a:p>
        </p:txBody>
      </p:sp>
      <p:sp>
        <p:nvSpPr>
          <p:cNvPr id="490" name="Google Shape;490;g1a32b65c36f_0_44"/>
          <p:cNvSpPr txBox="1"/>
          <p:nvPr>
            <p:ph idx="3" type="body"/>
          </p:nvPr>
        </p:nvSpPr>
        <p:spPr>
          <a:xfrm>
            <a:off x="457200" y="6356350"/>
            <a:ext cx="8153400" cy="365100"/>
          </a:xfrm>
          <a:prstGeom prst="rect">
            <a:avLst/>
          </a:prstGeom>
        </p:spPr>
        <p:txBody>
          <a:bodyPr anchorCtr="0" anchor="ctr" bIns="45700" lIns="91425" spcFirstLastPara="1" rIns="91425" wrap="square" tIns="45700">
            <a:normAutofit/>
          </a:bodyPr>
          <a:lstStyle/>
          <a:p>
            <a:pPr indent="0" lvl="0" marL="0" rtl="0" algn="l">
              <a:spcBef>
                <a:spcPts val="1000"/>
              </a:spcBef>
              <a:spcAft>
                <a:spcPts val="0"/>
              </a:spcAft>
              <a:buNone/>
            </a:pPr>
            <a:r>
              <a:t/>
            </a:r>
            <a:endParaRPr/>
          </a:p>
        </p:txBody>
      </p:sp>
      <p:sp>
        <p:nvSpPr>
          <p:cNvPr id="491" name="Google Shape;491;g1a32b65c36f_0_44"/>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492" name="Google Shape;492;g1a32b65c36f_0_44"/>
          <p:cNvPicPr preferRelativeResize="0"/>
          <p:nvPr/>
        </p:nvPicPr>
        <p:blipFill>
          <a:blip r:embed="rId3">
            <a:alphaModFix/>
          </a:blip>
          <a:stretch>
            <a:fillRect/>
          </a:stretch>
        </p:blipFill>
        <p:spPr>
          <a:xfrm>
            <a:off x="1582000" y="1533912"/>
            <a:ext cx="9028000" cy="4247375"/>
          </a:xfrm>
          <a:prstGeom prst="rect">
            <a:avLst/>
          </a:prstGeom>
          <a:noFill/>
          <a:ln>
            <a:noFill/>
          </a:ln>
        </p:spPr>
      </p:pic>
      <p:cxnSp>
        <p:nvCxnSpPr>
          <p:cNvPr id="493" name="Google Shape;493;g1a32b65c36f_0_44"/>
          <p:cNvCxnSpPr/>
          <p:nvPr/>
        </p:nvCxnSpPr>
        <p:spPr>
          <a:xfrm flipH="1" rot="10800000">
            <a:off x="830475" y="1467600"/>
            <a:ext cx="10017600" cy="37500"/>
          </a:xfrm>
          <a:prstGeom prst="straightConnector1">
            <a:avLst/>
          </a:prstGeom>
          <a:noFill/>
          <a:ln cap="flat" cmpd="sng" w="38100">
            <a:solidFill>
              <a:schemeClr val="dk2"/>
            </a:solidFill>
            <a:prstDash val="solid"/>
            <a:round/>
            <a:headEnd len="med" w="med" type="none"/>
            <a:tailEnd len="med" w="med" type="non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g1a32b65c36f_0_53"/>
          <p:cNvSpPr txBox="1"/>
          <p:nvPr>
            <p:ph idx="1" type="body"/>
          </p:nvPr>
        </p:nvSpPr>
        <p:spPr>
          <a:xfrm>
            <a:off x="654228" y="277803"/>
            <a:ext cx="10370100" cy="1189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Results/Discussion: Hallway Test, Perpendicular Arm, High Speed</a:t>
            </a:r>
            <a:endParaRPr sz="3600"/>
          </a:p>
        </p:txBody>
      </p:sp>
      <p:sp>
        <p:nvSpPr>
          <p:cNvPr id="500" name="Google Shape;500;g1a32b65c36f_0_53"/>
          <p:cNvSpPr txBox="1"/>
          <p:nvPr>
            <p:ph idx="3" type="body"/>
          </p:nvPr>
        </p:nvSpPr>
        <p:spPr>
          <a:xfrm>
            <a:off x="457200" y="6356350"/>
            <a:ext cx="8153400" cy="365100"/>
          </a:xfrm>
          <a:prstGeom prst="rect">
            <a:avLst/>
          </a:prstGeom>
        </p:spPr>
        <p:txBody>
          <a:bodyPr anchorCtr="0" anchor="ctr" bIns="45700" lIns="91425" spcFirstLastPara="1" rIns="91425" wrap="square" tIns="45700">
            <a:normAutofit/>
          </a:bodyPr>
          <a:lstStyle/>
          <a:p>
            <a:pPr indent="0" lvl="0" marL="0" rtl="0" algn="l">
              <a:spcBef>
                <a:spcPts val="1000"/>
              </a:spcBef>
              <a:spcAft>
                <a:spcPts val="0"/>
              </a:spcAft>
              <a:buNone/>
            </a:pPr>
            <a:r>
              <a:t/>
            </a:r>
            <a:endParaRPr/>
          </a:p>
        </p:txBody>
      </p:sp>
      <p:sp>
        <p:nvSpPr>
          <p:cNvPr id="501" name="Google Shape;501;g1a32b65c36f_0_53"/>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502" name="Google Shape;502;g1a32b65c36f_0_53"/>
          <p:cNvPicPr preferRelativeResize="0"/>
          <p:nvPr/>
        </p:nvPicPr>
        <p:blipFill>
          <a:blip r:embed="rId3">
            <a:alphaModFix/>
          </a:blip>
          <a:stretch>
            <a:fillRect/>
          </a:stretch>
        </p:blipFill>
        <p:spPr>
          <a:xfrm>
            <a:off x="1679587" y="1506650"/>
            <a:ext cx="8832825" cy="4301900"/>
          </a:xfrm>
          <a:prstGeom prst="rect">
            <a:avLst/>
          </a:prstGeom>
          <a:noFill/>
          <a:ln>
            <a:noFill/>
          </a:ln>
        </p:spPr>
      </p:pic>
      <p:cxnSp>
        <p:nvCxnSpPr>
          <p:cNvPr id="503" name="Google Shape;503;g1a32b65c36f_0_53"/>
          <p:cNvCxnSpPr/>
          <p:nvPr/>
        </p:nvCxnSpPr>
        <p:spPr>
          <a:xfrm flipH="1" rot="10800000">
            <a:off x="830475" y="1467600"/>
            <a:ext cx="10017600" cy="37500"/>
          </a:xfrm>
          <a:prstGeom prst="straightConnector1">
            <a:avLst/>
          </a:prstGeom>
          <a:noFill/>
          <a:ln cap="flat" cmpd="sng" w="38100">
            <a:solidFill>
              <a:schemeClr val="dk2"/>
            </a:solidFill>
            <a:prstDash val="solid"/>
            <a:round/>
            <a:headEnd len="med" w="med" type="none"/>
            <a:tailEnd len="med" w="med" type="non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g1a32b65c36f_1_145"/>
          <p:cNvSpPr txBox="1"/>
          <p:nvPr>
            <p:ph idx="1" type="body"/>
          </p:nvPr>
        </p:nvSpPr>
        <p:spPr>
          <a:xfrm>
            <a:off x="654228" y="277803"/>
            <a:ext cx="10370100" cy="1189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Results/Discussion: Symmetry</a:t>
            </a:r>
            <a:endParaRPr/>
          </a:p>
        </p:txBody>
      </p:sp>
      <p:sp>
        <p:nvSpPr>
          <p:cNvPr id="510" name="Google Shape;510;g1a32b65c36f_1_145"/>
          <p:cNvSpPr/>
          <p:nvPr>
            <p:ph idx="2" type="chart"/>
          </p:nvPr>
        </p:nvSpPr>
        <p:spPr>
          <a:xfrm>
            <a:off x="1430338" y="1747838"/>
            <a:ext cx="9134400" cy="4360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511" name="Google Shape;511;g1a32b65c36f_1_145"/>
          <p:cNvSpPr txBox="1"/>
          <p:nvPr>
            <p:ph idx="3" type="body"/>
          </p:nvPr>
        </p:nvSpPr>
        <p:spPr>
          <a:xfrm>
            <a:off x="457200" y="6356350"/>
            <a:ext cx="8153400" cy="365100"/>
          </a:xfrm>
          <a:prstGeom prst="rect">
            <a:avLst/>
          </a:prstGeom>
        </p:spPr>
        <p:txBody>
          <a:bodyPr anchorCtr="0" anchor="ctr" bIns="45700" lIns="91425" spcFirstLastPara="1" rIns="91425" wrap="square" tIns="45700">
            <a:normAutofit/>
          </a:bodyPr>
          <a:lstStyle/>
          <a:p>
            <a:pPr indent="0" lvl="0" marL="0" rtl="0" algn="l">
              <a:spcBef>
                <a:spcPts val="1000"/>
              </a:spcBef>
              <a:spcAft>
                <a:spcPts val="0"/>
              </a:spcAft>
              <a:buNone/>
            </a:pPr>
            <a:r>
              <a:t/>
            </a:r>
            <a:endParaRPr/>
          </a:p>
        </p:txBody>
      </p:sp>
      <p:sp>
        <p:nvSpPr>
          <p:cNvPr id="512" name="Google Shape;512;g1a32b65c36f_1_145"/>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513" name="Google Shape;513;g1a32b65c36f_1_145"/>
          <p:cNvPicPr preferRelativeResize="0"/>
          <p:nvPr/>
        </p:nvPicPr>
        <p:blipFill>
          <a:blip r:embed="rId3">
            <a:alphaModFix/>
          </a:blip>
          <a:stretch>
            <a:fillRect/>
          </a:stretch>
        </p:blipFill>
        <p:spPr>
          <a:xfrm>
            <a:off x="771375" y="1666098"/>
            <a:ext cx="4940153" cy="4491763"/>
          </a:xfrm>
          <a:prstGeom prst="rect">
            <a:avLst/>
          </a:prstGeom>
          <a:noFill/>
          <a:ln>
            <a:noFill/>
          </a:ln>
        </p:spPr>
      </p:pic>
      <p:pic>
        <p:nvPicPr>
          <p:cNvPr id="514" name="Google Shape;514;g1a32b65c36f_1_145"/>
          <p:cNvPicPr preferRelativeResize="0"/>
          <p:nvPr/>
        </p:nvPicPr>
        <p:blipFill>
          <a:blip r:embed="rId4">
            <a:alphaModFix/>
          </a:blip>
          <a:stretch>
            <a:fillRect/>
          </a:stretch>
        </p:blipFill>
        <p:spPr>
          <a:xfrm>
            <a:off x="6378375" y="1617488"/>
            <a:ext cx="4975414" cy="45889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g1a32b65c36f_1_91"/>
          <p:cNvSpPr txBox="1"/>
          <p:nvPr>
            <p:ph idx="1" type="body"/>
          </p:nvPr>
        </p:nvSpPr>
        <p:spPr>
          <a:xfrm>
            <a:off x="654228" y="277803"/>
            <a:ext cx="10370100" cy="1189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sz="3600"/>
              <a:t>Results/Discussion: Symmetry</a:t>
            </a:r>
            <a:endParaRPr sz="3600"/>
          </a:p>
        </p:txBody>
      </p:sp>
      <p:sp>
        <p:nvSpPr>
          <p:cNvPr id="521" name="Google Shape;521;g1a32b65c36f_1_91"/>
          <p:cNvSpPr/>
          <p:nvPr>
            <p:ph idx="2" type="chart"/>
          </p:nvPr>
        </p:nvSpPr>
        <p:spPr>
          <a:xfrm>
            <a:off x="1528788" y="3037563"/>
            <a:ext cx="9134400" cy="4360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
        <p:nvSpPr>
          <p:cNvPr id="522" name="Google Shape;522;g1a32b65c36f_1_91"/>
          <p:cNvSpPr txBox="1"/>
          <p:nvPr>
            <p:ph idx="3" type="body"/>
          </p:nvPr>
        </p:nvSpPr>
        <p:spPr>
          <a:xfrm>
            <a:off x="457200" y="6356350"/>
            <a:ext cx="8153400" cy="365100"/>
          </a:xfrm>
          <a:prstGeom prst="rect">
            <a:avLst/>
          </a:prstGeom>
        </p:spPr>
        <p:txBody>
          <a:bodyPr anchorCtr="0" anchor="ctr" bIns="45700" lIns="91425" spcFirstLastPara="1" rIns="91425" wrap="square" tIns="45700">
            <a:normAutofit/>
          </a:bodyPr>
          <a:lstStyle/>
          <a:p>
            <a:pPr indent="0" lvl="0" marL="0" rtl="0" algn="l">
              <a:spcBef>
                <a:spcPts val="1000"/>
              </a:spcBef>
              <a:spcAft>
                <a:spcPts val="0"/>
              </a:spcAft>
              <a:buNone/>
            </a:pPr>
            <a:r>
              <a:t/>
            </a:r>
            <a:endParaRPr/>
          </a:p>
        </p:txBody>
      </p:sp>
      <p:sp>
        <p:nvSpPr>
          <p:cNvPr id="523" name="Google Shape;523;g1a32b65c36f_1_91"/>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524" name="Google Shape;524;g1a32b65c36f_1_91"/>
          <p:cNvPicPr preferRelativeResize="0"/>
          <p:nvPr/>
        </p:nvPicPr>
        <p:blipFill>
          <a:blip r:embed="rId3">
            <a:alphaModFix/>
          </a:blip>
          <a:stretch>
            <a:fillRect/>
          </a:stretch>
        </p:blipFill>
        <p:spPr>
          <a:xfrm>
            <a:off x="654225" y="1940550"/>
            <a:ext cx="5493900" cy="3689150"/>
          </a:xfrm>
          <a:prstGeom prst="rect">
            <a:avLst/>
          </a:prstGeom>
          <a:noFill/>
          <a:ln>
            <a:noFill/>
          </a:ln>
        </p:spPr>
      </p:pic>
      <p:pic>
        <p:nvPicPr>
          <p:cNvPr id="525" name="Google Shape;525;g1a32b65c36f_1_91"/>
          <p:cNvPicPr preferRelativeResize="0"/>
          <p:nvPr/>
        </p:nvPicPr>
        <p:blipFill>
          <a:blip r:embed="rId4">
            <a:alphaModFix/>
          </a:blip>
          <a:stretch>
            <a:fillRect/>
          </a:stretch>
        </p:blipFill>
        <p:spPr>
          <a:xfrm>
            <a:off x="6148125" y="1940550"/>
            <a:ext cx="5493900" cy="3689150"/>
          </a:xfrm>
          <a:prstGeom prst="rect">
            <a:avLst/>
          </a:prstGeom>
          <a:noFill/>
          <a:ln>
            <a:noFill/>
          </a:ln>
        </p:spPr>
      </p:pic>
      <p:cxnSp>
        <p:nvCxnSpPr>
          <p:cNvPr id="526" name="Google Shape;526;g1a32b65c36f_1_91"/>
          <p:cNvCxnSpPr/>
          <p:nvPr/>
        </p:nvCxnSpPr>
        <p:spPr>
          <a:xfrm flipH="1" rot="10800000">
            <a:off x="830475" y="1467600"/>
            <a:ext cx="10017600" cy="37500"/>
          </a:xfrm>
          <a:prstGeom prst="straightConnector1">
            <a:avLst/>
          </a:prstGeom>
          <a:noFill/>
          <a:ln cap="flat" cmpd="sng" w="38100">
            <a:solidFill>
              <a:schemeClr val="dk2"/>
            </a:solidFill>
            <a:prstDash val="solid"/>
            <a:round/>
            <a:headEnd len="med" w="med" type="none"/>
            <a:tailEnd len="med" w="med" type="non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g1a2a649e726_0_217"/>
          <p:cNvSpPr txBox="1"/>
          <p:nvPr>
            <p:ph idx="1" type="body"/>
          </p:nvPr>
        </p:nvSpPr>
        <p:spPr>
          <a:xfrm>
            <a:off x="654228" y="277803"/>
            <a:ext cx="10370100" cy="1189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sz="3600"/>
              <a:t>Difficulties and Complications</a:t>
            </a:r>
            <a:endParaRPr sz="3600"/>
          </a:p>
        </p:txBody>
      </p:sp>
      <p:sp>
        <p:nvSpPr>
          <p:cNvPr id="533" name="Google Shape;533;g1a2a649e726_0_217"/>
          <p:cNvSpPr txBox="1"/>
          <p:nvPr>
            <p:ph idx="5" type="body"/>
          </p:nvPr>
        </p:nvSpPr>
        <p:spPr>
          <a:xfrm>
            <a:off x="652475" y="1755153"/>
            <a:ext cx="10370100" cy="3940800"/>
          </a:xfrm>
          <a:prstGeom prst="rect">
            <a:avLst/>
          </a:prstGeom>
        </p:spPr>
        <p:txBody>
          <a:bodyPr anchorCtr="0" anchor="t" bIns="45700" lIns="91425" spcFirstLastPara="1" rIns="91425" wrap="square" tIns="45700">
            <a:normAutofit/>
          </a:bodyPr>
          <a:lstStyle/>
          <a:p>
            <a:pPr indent="-381000" lvl="0" marL="457200" rtl="0" algn="l">
              <a:lnSpc>
                <a:spcPct val="150000"/>
              </a:lnSpc>
              <a:spcBef>
                <a:spcPts val="0"/>
              </a:spcBef>
              <a:spcAft>
                <a:spcPts val="0"/>
              </a:spcAft>
              <a:buSzPts val="2400"/>
              <a:buFont typeface="Source Sans Pro SemiBold"/>
              <a:buChar char="❖"/>
            </a:pPr>
            <a:r>
              <a:rPr lang="en-US" sz="2400">
                <a:latin typeface="Source Sans Pro SemiBold"/>
                <a:ea typeface="Source Sans Pro SemiBold"/>
                <a:cs typeface="Source Sans Pro SemiBold"/>
                <a:sym typeface="Source Sans Pro SemiBold"/>
              </a:rPr>
              <a:t>Cup Anemometer</a:t>
            </a:r>
            <a:endParaRPr sz="2400">
              <a:latin typeface="Source Sans Pro SemiBold"/>
              <a:ea typeface="Source Sans Pro SemiBold"/>
              <a:cs typeface="Source Sans Pro SemiBold"/>
              <a:sym typeface="Source Sans Pro SemiBold"/>
            </a:endParaRPr>
          </a:p>
          <a:p>
            <a:pPr indent="-355600" lvl="1" marL="914400" rtl="0" algn="l">
              <a:lnSpc>
                <a:spcPct val="150000"/>
              </a:lnSpc>
              <a:spcBef>
                <a:spcPts val="0"/>
              </a:spcBef>
              <a:spcAft>
                <a:spcPts val="0"/>
              </a:spcAft>
              <a:buSzPts val="2000"/>
              <a:buChar char="➢"/>
            </a:pPr>
            <a:r>
              <a:rPr lang="en-US" sz="2000"/>
              <a:t>Inaccurate voltage</a:t>
            </a:r>
            <a:endParaRPr sz="2000"/>
          </a:p>
          <a:p>
            <a:pPr indent="-381000" lvl="0" marL="457200" rtl="0" algn="l">
              <a:lnSpc>
                <a:spcPct val="150000"/>
              </a:lnSpc>
              <a:spcBef>
                <a:spcPts val="0"/>
              </a:spcBef>
              <a:spcAft>
                <a:spcPts val="0"/>
              </a:spcAft>
              <a:buSzPts val="2400"/>
              <a:buFont typeface="Source Sans Pro SemiBold"/>
              <a:buChar char="❖"/>
            </a:pPr>
            <a:r>
              <a:rPr lang="en-US" sz="2400">
                <a:latin typeface="Source Sans Pro SemiBold"/>
                <a:ea typeface="Source Sans Pro SemiBold"/>
                <a:cs typeface="Source Sans Pro SemiBold"/>
                <a:sym typeface="Source Sans Pro SemiBold"/>
              </a:rPr>
              <a:t>Breadboard to PCB</a:t>
            </a:r>
            <a:endParaRPr sz="2400">
              <a:latin typeface="Source Sans Pro SemiBold"/>
              <a:ea typeface="Source Sans Pro SemiBold"/>
              <a:cs typeface="Source Sans Pro SemiBold"/>
              <a:sym typeface="Source Sans Pro SemiBold"/>
            </a:endParaRPr>
          </a:p>
          <a:p>
            <a:pPr indent="-355600" lvl="1" marL="914400" rtl="0" algn="l">
              <a:lnSpc>
                <a:spcPct val="150000"/>
              </a:lnSpc>
              <a:spcBef>
                <a:spcPts val="0"/>
              </a:spcBef>
              <a:spcAft>
                <a:spcPts val="0"/>
              </a:spcAft>
              <a:buSzPts val="2000"/>
              <a:buChar char="➢"/>
            </a:pPr>
            <a:r>
              <a:rPr lang="en-US" sz="2000"/>
              <a:t>Code transition</a:t>
            </a:r>
            <a:endParaRPr sz="2000"/>
          </a:p>
          <a:p>
            <a:pPr indent="-381000" lvl="0" marL="457200" rtl="0" algn="l">
              <a:lnSpc>
                <a:spcPct val="150000"/>
              </a:lnSpc>
              <a:spcBef>
                <a:spcPts val="0"/>
              </a:spcBef>
              <a:spcAft>
                <a:spcPts val="0"/>
              </a:spcAft>
              <a:buSzPts val="2400"/>
              <a:buFont typeface="Source Sans Pro SemiBold"/>
              <a:buChar char="❖"/>
            </a:pPr>
            <a:r>
              <a:rPr lang="en-US" sz="2400">
                <a:latin typeface="Source Sans Pro SemiBold"/>
                <a:ea typeface="Source Sans Pro SemiBold"/>
                <a:cs typeface="Source Sans Pro SemiBold"/>
                <a:sym typeface="Source Sans Pro SemiBold"/>
              </a:rPr>
              <a:t>Device and Setup</a:t>
            </a:r>
            <a:endParaRPr sz="2400">
              <a:latin typeface="Source Sans Pro SemiBold"/>
              <a:ea typeface="Source Sans Pro SemiBold"/>
              <a:cs typeface="Source Sans Pro SemiBold"/>
              <a:sym typeface="Source Sans Pro SemiBold"/>
            </a:endParaRPr>
          </a:p>
          <a:p>
            <a:pPr indent="-355600" lvl="1" marL="914400" rtl="0" algn="l">
              <a:lnSpc>
                <a:spcPct val="150000"/>
              </a:lnSpc>
              <a:spcBef>
                <a:spcPts val="0"/>
              </a:spcBef>
              <a:spcAft>
                <a:spcPts val="0"/>
              </a:spcAft>
              <a:buSzPts val="2000"/>
              <a:buChar char="➢"/>
            </a:pPr>
            <a:r>
              <a:rPr lang="en-US" sz="2000"/>
              <a:t>Device’s size was not suitable for certain setups</a:t>
            </a:r>
            <a:endParaRPr sz="2000"/>
          </a:p>
        </p:txBody>
      </p:sp>
      <p:sp>
        <p:nvSpPr>
          <p:cNvPr id="534" name="Google Shape;534;g1a2a649e726_0_217"/>
          <p:cNvSpPr txBox="1"/>
          <p:nvPr>
            <p:ph idx="6" type="body"/>
          </p:nvPr>
        </p:nvSpPr>
        <p:spPr>
          <a:xfrm>
            <a:off x="457200" y="6356350"/>
            <a:ext cx="8153400" cy="365100"/>
          </a:xfrm>
          <a:prstGeom prst="rect">
            <a:avLst/>
          </a:prstGeom>
        </p:spPr>
        <p:txBody>
          <a:bodyPr anchorCtr="0" anchor="ctr" bIns="45700" lIns="91425" spcFirstLastPara="1" rIns="91425" wrap="square" tIns="45700">
            <a:normAutofit/>
          </a:bodyPr>
          <a:lstStyle/>
          <a:p>
            <a:pPr indent="0" lvl="0" marL="0" rtl="0" algn="l">
              <a:spcBef>
                <a:spcPts val="1000"/>
              </a:spcBef>
              <a:spcAft>
                <a:spcPts val="0"/>
              </a:spcAft>
              <a:buNone/>
            </a:pPr>
            <a:r>
              <a:t/>
            </a:r>
            <a:endParaRPr/>
          </a:p>
        </p:txBody>
      </p:sp>
      <p:sp>
        <p:nvSpPr>
          <p:cNvPr id="535" name="Google Shape;535;g1a2a649e726_0_217"/>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cxnSp>
        <p:nvCxnSpPr>
          <p:cNvPr id="536" name="Google Shape;536;g1a2a649e726_0_217"/>
          <p:cNvCxnSpPr/>
          <p:nvPr/>
        </p:nvCxnSpPr>
        <p:spPr>
          <a:xfrm flipH="1" rot="10800000">
            <a:off x="830475" y="1467600"/>
            <a:ext cx="10017600" cy="37500"/>
          </a:xfrm>
          <a:prstGeom prst="straightConnector1">
            <a:avLst/>
          </a:prstGeom>
          <a:noFill/>
          <a:ln cap="flat" cmpd="sng" w="38100">
            <a:solidFill>
              <a:schemeClr val="dk2"/>
            </a:solidFill>
            <a:prstDash val="solid"/>
            <a:round/>
            <a:headEnd len="med" w="med" type="none"/>
            <a:tailEnd len="med" w="med" type="non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g1a2a649e726_0_228"/>
          <p:cNvSpPr txBox="1"/>
          <p:nvPr>
            <p:ph idx="1" type="body"/>
          </p:nvPr>
        </p:nvSpPr>
        <p:spPr>
          <a:xfrm>
            <a:off x="654228" y="277803"/>
            <a:ext cx="10370100" cy="1189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sz="3600"/>
              <a:t>Conclusion and Future Studies</a:t>
            </a:r>
            <a:endParaRPr sz="3600"/>
          </a:p>
        </p:txBody>
      </p:sp>
      <p:sp>
        <p:nvSpPr>
          <p:cNvPr id="543" name="Google Shape;543;g1a2a649e726_0_228"/>
          <p:cNvSpPr txBox="1"/>
          <p:nvPr>
            <p:ph idx="4" type="body"/>
          </p:nvPr>
        </p:nvSpPr>
        <p:spPr>
          <a:xfrm>
            <a:off x="654225" y="1574625"/>
            <a:ext cx="10370100" cy="2443800"/>
          </a:xfrm>
          <a:prstGeom prst="rect">
            <a:avLst/>
          </a:prstGeom>
        </p:spPr>
        <p:txBody>
          <a:bodyPr anchorCtr="0" anchor="ctr" bIns="45700" lIns="91425" spcFirstLastPara="1" rIns="91425" wrap="square" tIns="45700">
            <a:normAutofit/>
          </a:bodyPr>
          <a:lstStyle/>
          <a:p>
            <a:pPr indent="-355600" lvl="0" marL="457200" rtl="0" algn="l">
              <a:lnSpc>
                <a:spcPct val="150000"/>
              </a:lnSpc>
              <a:spcBef>
                <a:spcPts val="0"/>
              </a:spcBef>
              <a:spcAft>
                <a:spcPts val="0"/>
              </a:spcAft>
              <a:buSzPts val="2000"/>
              <a:buChar char="❖"/>
            </a:pPr>
            <a:r>
              <a:rPr lang="en-US" sz="2000"/>
              <a:t>Wind Channel is functional when parallel to the flow and at higher wind speeds</a:t>
            </a:r>
            <a:endParaRPr sz="2000"/>
          </a:p>
          <a:p>
            <a:pPr indent="-355600" lvl="1" marL="914400" rtl="0" algn="l">
              <a:lnSpc>
                <a:spcPct val="150000"/>
              </a:lnSpc>
              <a:spcBef>
                <a:spcPts val="0"/>
              </a:spcBef>
              <a:spcAft>
                <a:spcPts val="0"/>
              </a:spcAft>
              <a:buSzPts val="2000"/>
              <a:buChar char="➢"/>
            </a:pPr>
            <a:r>
              <a:rPr lang="en-US" sz="2000"/>
              <a:t>Speed factor parallel: low speed ~1.78, high speed ~1.40</a:t>
            </a:r>
            <a:endParaRPr sz="2000"/>
          </a:p>
          <a:p>
            <a:pPr indent="-355600" lvl="1" marL="914400" rtl="0" algn="l">
              <a:lnSpc>
                <a:spcPct val="150000"/>
              </a:lnSpc>
              <a:spcBef>
                <a:spcPts val="0"/>
              </a:spcBef>
              <a:spcAft>
                <a:spcPts val="0"/>
              </a:spcAft>
              <a:buSzPts val="2000"/>
              <a:buChar char="➢"/>
            </a:pPr>
            <a:r>
              <a:rPr lang="en-US" sz="2000"/>
              <a:t>Speed factor perpendicular: low speed ~1.54, high speed ~0.88</a:t>
            </a:r>
            <a:endParaRPr sz="2000"/>
          </a:p>
          <a:p>
            <a:pPr indent="-355600" lvl="0" marL="457200" rtl="0" algn="l">
              <a:lnSpc>
                <a:spcPct val="150000"/>
              </a:lnSpc>
              <a:spcBef>
                <a:spcPts val="0"/>
              </a:spcBef>
              <a:spcAft>
                <a:spcPts val="0"/>
              </a:spcAft>
              <a:buSzPts val="2000"/>
              <a:buChar char="❖"/>
            </a:pPr>
            <a:r>
              <a:rPr lang="en-US" sz="2000"/>
              <a:t>Symmetry of our devices allows for a direction accuracy of </a:t>
            </a:r>
            <a:r>
              <a:rPr b="1" lang="en-US" sz="2000">
                <a:solidFill>
                  <a:schemeClr val="dk1"/>
                </a:solidFill>
                <a:latin typeface="Source Sans Pro"/>
                <a:ea typeface="Source Sans Pro"/>
                <a:cs typeface="Source Sans Pro"/>
                <a:sym typeface="Source Sans Pro"/>
              </a:rPr>
              <a:t>± </a:t>
            </a:r>
            <a:r>
              <a:rPr lang="en-US" sz="2000"/>
              <a:t>45°</a:t>
            </a:r>
            <a:endParaRPr sz="2000"/>
          </a:p>
          <a:p>
            <a:pPr indent="-355600" lvl="0" marL="457200" rtl="0" algn="l">
              <a:lnSpc>
                <a:spcPct val="150000"/>
              </a:lnSpc>
              <a:spcBef>
                <a:spcPts val="0"/>
              </a:spcBef>
              <a:spcAft>
                <a:spcPts val="0"/>
              </a:spcAft>
              <a:buSzPts val="2000"/>
              <a:buChar char="❖"/>
            </a:pPr>
            <a:r>
              <a:rPr lang="en-US" sz="2000"/>
              <a:t>Clear relationship at higher speeds and smaller angles</a:t>
            </a:r>
            <a:endParaRPr sz="2000"/>
          </a:p>
        </p:txBody>
      </p:sp>
      <p:sp>
        <p:nvSpPr>
          <p:cNvPr id="544" name="Google Shape;544;g1a2a649e726_0_228"/>
          <p:cNvSpPr txBox="1"/>
          <p:nvPr>
            <p:ph idx="6" type="body"/>
          </p:nvPr>
        </p:nvSpPr>
        <p:spPr>
          <a:xfrm>
            <a:off x="457200" y="6356350"/>
            <a:ext cx="8153400" cy="365100"/>
          </a:xfrm>
          <a:prstGeom prst="rect">
            <a:avLst/>
          </a:prstGeom>
        </p:spPr>
        <p:txBody>
          <a:bodyPr anchorCtr="0" anchor="ctr" bIns="45700" lIns="91425" spcFirstLastPara="1" rIns="91425" wrap="square" tIns="45700">
            <a:normAutofit/>
          </a:bodyPr>
          <a:lstStyle/>
          <a:p>
            <a:pPr indent="0" lvl="0" marL="0" rtl="0" algn="l">
              <a:spcBef>
                <a:spcPts val="1000"/>
              </a:spcBef>
              <a:spcAft>
                <a:spcPts val="0"/>
              </a:spcAft>
              <a:buNone/>
            </a:pPr>
            <a:r>
              <a:t/>
            </a:r>
            <a:endParaRPr/>
          </a:p>
        </p:txBody>
      </p:sp>
      <p:sp>
        <p:nvSpPr>
          <p:cNvPr id="545" name="Google Shape;545;g1a2a649e726_0_228"/>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cxnSp>
        <p:nvCxnSpPr>
          <p:cNvPr id="546" name="Google Shape;546;g1a2a649e726_0_228"/>
          <p:cNvCxnSpPr/>
          <p:nvPr/>
        </p:nvCxnSpPr>
        <p:spPr>
          <a:xfrm flipH="1" rot="10800000">
            <a:off x="830475" y="1467600"/>
            <a:ext cx="10017600" cy="37500"/>
          </a:xfrm>
          <a:prstGeom prst="straightConnector1">
            <a:avLst/>
          </a:prstGeom>
          <a:noFill/>
          <a:ln cap="flat" cmpd="sng" w="38100">
            <a:solidFill>
              <a:schemeClr val="dk2"/>
            </a:solidFill>
            <a:prstDash val="solid"/>
            <a:round/>
            <a:headEnd len="med" w="med" type="none"/>
            <a:tailEnd len="med" w="med" type="none"/>
          </a:ln>
        </p:spPr>
      </p:cxnSp>
      <p:sp>
        <p:nvSpPr>
          <p:cNvPr id="547" name="Google Shape;547;g1a2a649e726_0_228"/>
          <p:cNvSpPr txBox="1"/>
          <p:nvPr>
            <p:ph idx="4" type="body"/>
          </p:nvPr>
        </p:nvSpPr>
        <p:spPr>
          <a:xfrm>
            <a:off x="654225" y="4018413"/>
            <a:ext cx="10370100" cy="2074200"/>
          </a:xfrm>
          <a:prstGeom prst="rect">
            <a:avLst/>
          </a:prstGeom>
        </p:spPr>
        <p:txBody>
          <a:bodyPr anchorCtr="0" anchor="ctr" bIns="45700" lIns="91425" spcFirstLastPara="1" rIns="91425" wrap="square" tIns="45700">
            <a:normAutofit/>
          </a:bodyPr>
          <a:lstStyle/>
          <a:p>
            <a:pPr indent="-355600" lvl="0" marL="457200" rtl="0" algn="l">
              <a:lnSpc>
                <a:spcPct val="150000"/>
              </a:lnSpc>
              <a:spcBef>
                <a:spcPts val="0"/>
              </a:spcBef>
              <a:spcAft>
                <a:spcPts val="0"/>
              </a:spcAft>
              <a:buSzPts val="2000"/>
              <a:buChar char="❖"/>
            </a:pPr>
            <a:r>
              <a:rPr lang="en-US" sz="2000"/>
              <a:t>Develop a strong platform to be </a:t>
            </a:r>
            <a:r>
              <a:rPr lang="en-US" sz="2000"/>
              <a:t>placed</a:t>
            </a:r>
            <a:r>
              <a:rPr lang="en-US" sz="2000"/>
              <a:t> outside car window</a:t>
            </a:r>
            <a:endParaRPr sz="2000"/>
          </a:p>
          <a:p>
            <a:pPr indent="-355600" lvl="0" marL="457200" rtl="0" algn="l">
              <a:lnSpc>
                <a:spcPct val="150000"/>
              </a:lnSpc>
              <a:spcBef>
                <a:spcPts val="0"/>
              </a:spcBef>
              <a:spcAft>
                <a:spcPts val="0"/>
              </a:spcAft>
              <a:buSzPts val="2000"/>
              <a:buChar char="❖"/>
            </a:pPr>
            <a:r>
              <a:rPr lang="en-US" sz="2000"/>
              <a:t>Use of diffuser for laminar flow</a:t>
            </a:r>
            <a:endParaRPr sz="2000"/>
          </a:p>
        </p:txBody>
      </p:sp>
      <p:cxnSp>
        <p:nvCxnSpPr>
          <p:cNvPr id="548" name="Google Shape;548;g1a2a649e726_0_228"/>
          <p:cNvCxnSpPr/>
          <p:nvPr/>
        </p:nvCxnSpPr>
        <p:spPr>
          <a:xfrm flipH="1" rot="10800000">
            <a:off x="830475" y="4087950"/>
            <a:ext cx="10017600" cy="37500"/>
          </a:xfrm>
          <a:prstGeom prst="straightConnector1">
            <a:avLst/>
          </a:prstGeom>
          <a:noFill/>
          <a:ln cap="flat" cmpd="sng" w="38100">
            <a:solidFill>
              <a:schemeClr val="dk2"/>
            </a:solidFill>
            <a:prstDash val="solid"/>
            <a:round/>
            <a:headEnd len="med" w="med" type="none"/>
            <a:tailEnd len="med" w="med" type="non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g1a32b65c36f_2_0"/>
          <p:cNvSpPr txBox="1"/>
          <p:nvPr>
            <p:ph idx="1" type="body"/>
          </p:nvPr>
        </p:nvSpPr>
        <p:spPr>
          <a:xfrm>
            <a:off x="654228" y="277803"/>
            <a:ext cx="10370100" cy="1189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sz="3600"/>
              <a:t>Conclusion and Future Studies (continued)</a:t>
            </a:r>
            <a:endParaRPr sz="3600"/>
          </a:p>
        </p:txBody>
      </p:sp>
      <p:sp>
        <p:nvSpPr>
          <p:cNvPr id="555" name="Google Shape;555;g1a32b65c36f_2_0"/>
          <p:cNvSpPr txBox="1"/>
          <p:nvPr>
            <p:ph idx="4" type="body"/>
          </p:nvPr>
        </p:nvSpPr>
        <p:spPr>
          <a:xfrm>
            <a:off x="654225" y="1574625"/>
            <a:ext cx="10370100" cy="2443800"/>
          </a:xfrm>
          <a:prstGeom prst="rect">
            <a:avLst/>
          </a:prstGeom>
        </p:spPr>
        <p:txBody>
          <a:bodyPr anchorCtr="0" anchor="ctr" bIns="45700" lIns="91425" spcFirstLastPara="1" rIns="91425" wrap="square" tIns="45700">
            <a:normAutofit/>
          </a:bodyPr>
          <a:lstStyle/>
          <a:p>
            <a:pPr indent="-355600" lvl="0" marL="457200" rtl="0" algn="l">
              <a:lnSpc>
                <a:spcPct val="150000"/>
              </a:lnSpc>
              <a:spcBef>
                <a:spcPts val="0"/>
              </a:spcBef>
              <a:spcAft>
                <a:spcPts val="0"/>
              </a:spcAft>
              <a:buSzPts val="2000"/>
              <a:buChar char="❖"/>
            </a:pPr>
            <a:r>
              <a:rPr lang="en-US" sz="2000"/>
              <a:t>Our Reynold’s number: Re = 3012</a:t>
            </a:r>
            <a:endParaRPr sz="2000"/>
          </a:p>
          <a:p>
            <a:pPr indent="-355600" lvl="0" marL="457200" rtl="0" algn="l">
              <a:lnSpc>
                <a:spcPct val="150000"/>
              </a:lnSpc>
              <a:spcBef>
                <a:spcPts val="0"/>
              </a:spcBef>
              <a:spcAft>
                <a:spcPts val="0"/>
              </a:spcAft>
              <a:buSzPts val="2000"/>
              <a:buChar char="❖"/>
            </a:pPr>
            <a:r>
              <a:rPr lang="en-US" sz="2000"/>
              <a:t>Critical Reynold’s number for flow over a rectangular plane: Re = 500,000</a:t>
            </a:r>
            <a:endParaRPr sz="2000"/>
          </a:p>
          <a:p>
            <a:pPr indent="-355600" lvl="0" marL="457200" rtl="0" algn="l">
              <a:lnSpc>
                <a:spcPct val="150000"/>
              </a:lnSpc>
              <a:spcBef>
                <a:spcPts val="0"/>
              </a:spcBef>
              <a:spcAft>
                <a:spcPts val="0"/>
              </a:spcAft>
              <a:buSzPts val="2000"/>
              <a:buChar char="❖"/>
            </a:pPr>
            <a:r>
              <a:t/>
            </a:r>
            <a:endParaRPr sz="2000"/>
          </a:p>
        </p:txBody>
      </p:sp>
      <p:sp>
        <p:nvSpPr>
          <p:cNvPr id="556" name="Google Shape;556;g1a32b65c36f_2_0"/>
          <p:cNvSpPr txBox="1"/>
          <p:nvPr>
            <p:ph idx="6" type="body"/>
          </p:nvPr>
        </p:nvSpPr>
        <p:spPr>
          <a:xfrm>
            <a:off x="457200" y="6356350"/>
            <a:ext cx="8153400" cy="365100"/>
          </a:xfrm>
          <a:prstGeom prst="rect">
            <a:avLst/>
          </a:prstGeom>
        </p:spPr>
        <p:txBody>
          <a:bodyPr anchorCtr="0" anchor="ctr" bIns="45700" lIns="91425" spcFirstLastPara="1" rIns="91425" wrap="square" tIns="45700">
            <a:normAutofit/>
          </a:bodyPr>
          <a:lstStyle/>
          <a:p>
            <a:pPr indent="0" lvl="0" marL="0" rtl="0" algn="l">
              <a:spcBef>
                <a:spcPts val="1000"/>
              </a:spcBef>
              <a:spcAft>
                <a:spcPts val="0"/>
              </a:spcAft>
              <a:buNone/>
            </a:pPr>
            <a:r>
              <a:t/>
            </a:r>
            <a:endParaRPr/>
          </a:p>
        </p:txBody>
      </p:sp>
      <p:sp>
        <p:nvSpPr>
          <p:cNvPr id="557" name="Google Shape;557;g1a32b65c36f_2_0"/>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cxnSp>
        <p:nvCxnSpPr>
          <p:cNvPr id="558" name="Google Shape;558;g1a32b65c36f_2_0"/>
          <p:cNvCxnSpPr/>
          <p:nvPr/>
        </p:nvCxnSpPr>
        <p:spPr>
          <a:xfrm flipH="1" rot="10800000">
            <a:off x="830475" y="1467600"/>
            <a:ext cx="10017600" cy="37500"/>
          </a:xfrm>
          <a:prstGeom prst="straightConnector1">
            <a:avLst/>
          </a:prstGeom>
          <a:noFill/>
          <a:ln cap="flat" cmpd="sng" w="38100">
            <a:solidFill>
              <a:schemeClr val="dk2"/>
            </a:solidFill>
            <a:prstDash val="solid"/>
            <a:round/>
            <a:headEnd len="med" w="med" type="none"/>
            <a:tailEnd len="med" w="med" type="none"/>
          </a:ln>
        </p:spPr>
      </p:cxnSp>
      <p:sp>
        <p:nvSpPr>
          <p:cNvPr id="559" name="Google Shape;559;g1a32b65c36f_2_0"/>
          <p:cNvSpPr txBox="1"/>
          <p:nvPr>
            <p:ph idx="4" type="body"/>
          </p:nvPr>
        </p:nvSpPr>
        <p:spPr>
          <a:xfrm>
            <a:off x="654225" y="4018413"/>
            <a:ext cx="10370100" cy="2074200"/>
          </a:xfrm>
          <a:prstGeom prst="rect">
            <a:avLst/>
          </a:prstGeom>
        </p:spPr>
        <p:txBody>
          <a:bodyPr anchorCtr="0" anchor="ctr" bIns="45700" lIns="91425" spcFirstLastPara="1" rIns="91425" wrap="square" tIns="45700">
            <a:normAutofit/>
          </a:bodyPr>
          <a:lstStyle/>
          <a:p>
            <a:pPr indent="-355600" lvl="0" marL="457200" rtl="0" algn="l">
              <a:lnSpc>
                <a:spcPct val="150000"/>
              </a:lnSpc>
              <a:spcBef>
                <a:spcPts val="0"/>
              </a:spcBef>
              <a:spcAft>
                <a:spcPts val="0"/>
              </a:spcAft>
              <a:buSzPts val="2000"/>
              <a:buChar char="❖"/>
            </a:pPr>
            <a:r>
              <a:rPr lang="en-US" sz="2000"/>
              <a:t>Can allow farmers prepare their crops for strong wind condition</a:t>
            </a:r>
            <a:endParaRPr sz="2000"/>
          </a:p>
          <a:p>
            <a:pPr indent="-355600" lvl="0" marL="457200" rtl="0" algn="l">
              <a:lnSpc>
                <a:spcPct val="150000"/>
              </a:lnSpc>
              <a:spcBef>
                <a:spcPts val="0"/>
              </a:spcBef>
              <a:spcAft>
                <a:spcPts val="0"/>
              </a:spcAft>
              <a:buSzPts val="2000"/>
              <a:buChar char="❖"/>
            </a:pPr>
            <a:r>
              <a:rPr lang="en-US" sz="2000"/>
              <a:t>Accessibility of a cheap vector anemometer</a:t>
            </a:r>
            <a:endParaRPr sz="2000"/>
          </a:p>
        </p:txBody>
      </p:sp>
      <p:cxnSp>
        <p:nvCxnSpPr>
          <p:cNvPr id="560" name="Google Shape;560;g1a32b65c36f_2_0"/>
          <p:cNvCxnSpPr/>
          <p:nvPr/>
        </p:nvCxnSpPr>
        <p:spPr>
          <a:xfrm flipH="1" rot="10800000">
            <a:off x="830475" y="4087950"/>
            <a:ext cx="10017600" cy="37500"/>
          </a:xfrm>
          <a:prstGeom prst="straightConnector1">
            <a:avLst/>
          </a:prstGeom>
          <a:noFill/>
          <a:ln cap="flat" cmpd="sng" w="38100">
            <a:solidFill>
              <a:schemeClr val="dk2"/>
            </a:solidFill>
            <a:prstDash val="solid"/>
            <a:round/>
            <a:headEnd len="med" w="med" type="none"/>
            <a:tailEnd len="med" w="med" type="none"/>
          </a:ln>
        </p:spPr>
      </p:cxnSp>
      <p:pic>
        <p:nvPicPr>
          <p:cNvPr id="561" name="Google Shape;561;g1a32b65c36f_2_0"/>
          <p:cNvPicPr preferRelativeResize="0"/>
          <p:nvPr/>
        </p:nvPicPr>
        <p:blipFill>
          <a:blip r:embed="rId3">
            <a:alphaModFix/>
          </a:blip>
          <a:stretch>
            <a:fillRect/>
          </a:stretch>
        </p:blipFill>
        <p:spPr>
          <a:xfrm>
            <a:off x="1193625" y="3068900"/>
            <a:ext cx="1504950" cy="685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g1a2a649e726_0_57"/>
          <p:cNvSpPr txBox="1"/>
          <p:nvPr>
            <p:ph idx="1" type="body"/>
          </p:nvPr>
        </p:nvSpPr>
        <p:spPr>
          <a:xfrm>
            <a:off x="654228" y="277803"/>
            <a:ext cx="10370100" cy="1189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sz="3600"/>
              <a:t>Goals and Considerations</a:t>
            </a:r>
            <a:endParaRPr sz="3600"/>
          </a:p>
        </p:txBody>
      </p:sp>
      <p:sp>
        <p:nvSpPr>
          <p:cNvPr id="268" name="Google Shape;268;g1a2a649e726_0_57"/>
          <p:cNvSpPr txBox="1"/>
          <p:nvPr>
            <p:ph idx="2" type="body"/>
          </p:nvPr>
        </p:nvSpPr>
        <p:spPr>
          <a:xfrm>
            <a:off x="654225" y="1913483"/>
            <a:ext cx="10370100" cy="3678300"/>
          </a:xfrm>
          <a:prstGeom prst="rect">
            <a:avLst/>
          </a:prstGeom>
        </p:spPr>
        <p:txBody>
          <a:bodyPr anchorCtr="0" anchor="ctr" bIns="45700" lIns="91425" spcFirstLastPara="1" rIns="91425" wrap="square" tIns="45700">
            <a:normAutofit fontScale="92500" lnSpcReduction="20000"/>
          </a:bodyPr>
          <a:lstStyle/>
          <a:p>
            <a:pPr indent="-363696" lvl="0" marL="457200" rtl="0" algn="l">
              <a:lnSpc>
                <a:spcPct val="150000"/>
              </a:lnSpc>
              <a:spcBef>
                <a:spcPts val="0"/>
              </a:spcBef>
              <a:spcAft>
                <a:spcPts val="0"/>
              </a:spcAft>
              <a:buClr>
                <a:schemeClr val="dk2"/>
              </a:buClr>
              <a:buSzPct val="100000"/>
              <a:buChar char="❖"/>
            </a:pPr>
            <a:r>
              <a:rPr lang="en-US" sz="2300">
                <a:solidFill>
                  <a:schemeClr val="dk2"/>
                </a:solidFill>
                <a:latin typeface="Source Sans Pro"/>
                <a:ea typeface="Source Sans Pro"/>
                <a:cs typeface="Source Sans Pro"/>
                <a:sym typeface="Source Sans Pro"/>
              </a:rPr>
              <a:t>Determine whether DPS310 Sensors can accurately and precisely measure wind velocity</a:t>
            </a:r>
            <a:endParaRPr sz="2300">
              <a:solidFill>
                <a:schemeClr val="dk2"/>
              </a:solidFill>
              <a:latin typeface="Source Sans Pro"/>
              <a:ea typeface="Source Sans Pro"/>
              <a:cs typeface="Source Sans Pro"/>
              <a:sym typeface="Source Sans Pro"/>
            </a:endParaRPr>
          </a:p>
          <a:p>
            <a:pPr indent="-363696" lvl="0" marL="457200" rtl="0" algn="l">
              <a:lnSpc>
                <a:spcPct val="150000"/>
              </a:lnSpc>
              <a:spcBef>
                <a:spcPts val="0"/>
              </a:spcBef>
              <a:spcAft>
                <a:spcPts val="0"/>
              </a:spcAft>
              <a:buClr>
                <a:schemeClr val="dk2"/>
              </a:buClr>
              <a:buSzPct val="100000"/>
              <a:buChar char="❖"/>
            </a:pPr>
            <a:r>
              <a:rPr lang="en-US" sz="2300">
                <a:solidFill>
                  <a:schemeClr val="dk2"/>
                </a:solidFill>
                <a:latin typeface="Source Sans Pro"/>
                <a:ea typeface="Source Sans Pro"/>
                <a:cs typeface="Source Sans Pro"/>
                <a:sym typeface="Source Sans Pro"/>
              </a:rPr>
              <a:t>Use inexpensive materials to prototype: Arduino, 3D printed varying cross-sectional wind channels, and DPS310 Sensors</a:t>
            </a:r>
            <a:endParaRPr sz="2300">
              <a:solidFill>
                <a:schemeClr val="dk2"/>
              </a:solidFill>
              <a:latin typeface="Source Sans Pro"/>
              <a:ea typeface="Source Sans Pro"/>
              <a:cs typeface="Source Sans Pro"/>
              <a:sym typeface="Source Sans Pro"/>
            </a:endParaRPr>
          </a:p>
          <a:p>
            <a:pPr indent="-363696" lvl="0" marL="457200" rtl="0" algn="l">
              <a:lnSpc>
                <a:spcPct val="150000"/>
              </a:lnSpc>
              <a:spcBef>
                <a:spcPts val="0"/>
              </a:spcBef>
              <a:spcAft>
                <a:spcPts val="0"/>
              </a:spcAft>
              <a:buClr>
                <a:schemeClr val="dk2"/>
              </a:buClr>
              <a:buSzPct val="100000"/>
              <a:buChar char="❖"/>
            </a:pPr>
            <a:r>
              <a:rPr lang="en-US" sz="2300">
                <a:solidFill>
                  <a:schemeClr val="dk2"/>
                </a:solidFill>
                <a:latin typeface="Source Sans Pro"/>
                <a:ea typeface="Source Sans Pro"/>
                <a:cs typeface="Source Sans Pro"/>
                <a:sym typeface="Source Sans Pro"/>
              </a:rPr>
              <a:t>Can be mass-produced if prototype proves viable</a:t>
            </a:r>
            <a:endParaRPr sz="2300">
              <a:solidFill>
                <a:schemeClr val="dk2"/>
              </a:solidFill>
              <a:latin typeface="Source Sans Pro"/>
              <a:ea typeface="Source Sans Pro"/>
              <a:cs typeface="Source Sans Pro"/>
              <a:sym typeface="Source Sans Pro"/>
            </a:endParaRPr>
          </a:p>
          <a:p>
            <a:pPr indent="-363696" lvl="0" marL="457200" rtl="0" algn="l">
              <a:lnSpc>
                <a:spcPct val="150000"/>
              </a:lnSpc>
              <a:spcBef>
                <a:spcPts val="0"/>
              </a:spcBef>
              <a:spcAft>
                <a:spcPts val="0"/>
              </a:spcAft>
              <a:buClr>
                <a:schemeClr val="dk2"/>
              </a:buClr>
              <a:buSzPct val="100000"/>
              <a:buChar char="❖"/>
            </a:pPr>
            <a:r>
              <a:rPr lang="en-US" sz="2300">
                <a:solidFill>
                  <a:schemeClr val="dk2"/>
                </a:solidFill>
                <a:latin typeface="Source Sans Pro"/>
                <a:ea typeface="Source Sans Pro"/>
                <a:cs typeface="Source Sans Pro"/>
                <a:sym typeface="Source Sans Pro"/>
              </a:rPr>
              <a:t>Easy to implement and analyze</a:t>
            </a:r>
            <a:endParaRPr sz="2300">
              <a:solidFill>
                <a:schemeClr val="dk2"/>
              </a:solidFill>
              <a:latin typeface="Source Sans Pro"/>
              <a:ea typeface="Source Sans Pro"/>
              <a:cs typeface="Source Sans Pro"/>
              <a:sym typeface="Source Sans Pro"/>
            </a:endParaRPr>
          </a:p>
          <a:p>
            <a:pPr indent="-363696" lvl="0" marL="457200" rtl="0" algn="l">
              <a:lnSpc>
                <a:spcPct val="150000"/>
              </a:lnSpc>
              <a:spcBef>
                <a:spcPts val="0"/>
              </a:spcBef>
              <a:spcAft>
                <a:spcPts val="0"/>
              </a:spcAft>
              <a:buClr>
                <a:schemeClr val="dk2"/>
              </a:buClr>
              <a:buSzPct val="100000"/>
              <a:buChar char="❖"/>
            </a:pPr>
            <a:r>
              <a:rPr lang="en-US" sz="2300">
                <a:solidFill>
                  <a:schemeClr val="dk2"/>
                </a:solidFill>
                <a:latin typeface="Source Sans Pro"/>
                <a:ea typeface="Source Sans Pro"/>
                <a:cs typeface="Source Sans Pro"/>
                <a:sym typeface="Source Sans Pro"/>
              </a:rPr>
              <a:t>Quick measurement rate</a:t>
            </a:r>
            <a:endParaRPr sz="2300">
              <a:solidFill>
                <a:schemeClr val="dk2"/>
              </a:solidFill>
              <a:latin typeface="Source Sans Pro"/>
              <a:ea typeface="Source Sans Pro"/>
              <a:cs typeface="Source Sans Pro"/>
              <a:sym typeface="Source Sans Pro"/>
            </a:endParaRPr>
          </a:p>
          <a:p>
            <a:pPr indent="-363696" lvl="0" marL="457200" rtl="0" algn="l">
              <a:lnSpc>
                <a:spcPct val="150000"/>
              </a:lnSpc>
              <a:spcBef>
                <a:spcPts val="0"/>
              </a:spcBef>
              <a:spcAft>
                <a:spcPts val="0"/>
              </a:spcAft>
              <a:buClr>
                <a:schemeClr val="dk2"/>
              </a:buClr>
              <a:buSzPct val="100000"/>
              <a:buChar char="❖"/>
            </a:pPr>
            <a:r>
              <a:rPr lang="en-US" sz="2300">
                <a:solidFill>
                  <a:schemeClr val="dk2"/>
                </a:solidFill>
                <a:latin typeface="Source Sans Pro"/>
                <a:ea typeface="Source Sans Pro"/>
                <a:cs typeface="Source Sans Pro"/>
                <a:sym typeface="Source Sans Pro"/>
              </a:rPr>
              <a:t>No moving parts</a:t>
            </a:r>
            <a:endParaRPr/>
          </a:p>
        </p:txBody>
      </p:sp>
      <p:sp>
        <p:nvSpPr>
          <p:cNvPr id="269" name="Google Shape;269;g1a2a649e726_0_57"/>
          <p:cNvSpPr txBox="1"/>
          <p:nvPr>
            <p:ph idx="4" type="body"/>
          </p:nvPr>
        </p:nvSpPr>
        <p:spPr>
          <a:xfrm>
            <a:off x="457200" y="6356350"/>
            <a:ext cx="8153400" cy="365100"/>
          </a:xfrm>
          <a:prstGeom prst="rect">
            <a:avLst/>
          </a:prstGeom>
        </p:spPr>
        <p:txBody>
          <a:bodyPr anchorCtr="0" anchor="ctr" bIns="45700" lIns="91425" spcFirstLastPara="1" rIns="91425" wrap="square" tIns="45700">
            <a:normAutofit/>
          </a:bodyPr>
          <a:lstStyle/>
          <a:p>
            <a:pPr indent="0" lvl="0" marL="0" rtl="0" algn="l">
              <a:spcBef>
                <a:spcPts val="1000"/>
              </a:spcBef>
              <a:spcAft>
                <a:spcPts val="0"/>
              </a:spcAft>
              <a:buNone/>
            </a:pPr>
            <a:r>
              <a:t/>
            </a:r>
            <a:endParaRPr/>
          </a:p>
        </p:txBody>
      </p:sp>
      <p:sp>
        <p:nvSpPr>
          <p:cNvPr id="270" name="Google Shape;270;g1a2a649e726_0_57"/>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cxnSp>
        <p:nvCxnSpPr>
          <p:cNvPr id="271" name="Google Shape;271;g1a2a649e726_0_57"/>
          <p:cNvCxnSpPr/>
          <p:nvPr/>
        </p:nvCxnSpPr>
        <p:spPr>
          <a:xfrm flipH="1" rot="10800000">
            <a:off x="830475" y="1467600"/>
            <a:ext cx="10017600" cy="37500"/>
          </a:xfrm>
          <a:prstGeom prst="straightConnector1">
            <a:avLst/>
          </a:prstGeom>
          <a:noFill/>
          <a:ln cap="flat" cmpd="sng" w="38100">
            <a:solidFill>
              <a:schemeClr val="dk2"/>
            </a:solidFill>
            <a:prstDash val="solid"/>
            <a:round/>
            <a:headEnd len="med" w="med" type="none"/>
            <a:tailEnd len="med" w="med" type="none"/>
          </a:ln>
        </p:spPr>
      </p:cxn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g1a2a649e726_0_241"/>
          <p:cNvSpPr txBox="1"/>
          <p:nvPr>
            <p:ph idx="1" type="body"/>
          </p:nvPr>
        </p:nvSpPr>
        <p:spPr>
          <a:xfrm>
            <a:off x="654228" y="277803"/>
            <a:ext cx="10370100" cy="1189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sz="3600"/>
              <a:t>Acknowledgement</a:t>
            </a:r>
            <a:endParaRPr sz="3600"/>
          </a:p>
        </p:txBody>
      </p:sp>
      <p:sp>
        <p:nvSpPr>
          <p:cNvPr id="568" name="Google Shape;568;g1a2a649e726_0_241"/>
          <p:cNvSpPr txBox="1"/>
          <p:nvPr>
            <p:ph idx="3" type="body"/>
          </p:nvPr>
        </p:nvSpPr>
        <p:spPr>
          <a:xfrm>
            <a:off x="652463" y="2688805"/>
            <a:ext cx="10370100" cy="963000"/>
          </a:xfrm>
          <a:prstGeom prst="rect">
            <a:avLst/>
          </a:prstGeom>
        </p:spPr>
        <p:txBody>
          <a:bodyPr anchorCtr="0" anchor="t" bIns="45700" lIns="91425" spcFirstLastPara="1" rIns="91425" wrap="square" tIns="45700">
            <a:noAutofit/>
          </a:bodyPr>
          <a:lstStyle/>
          <a:p>
            <a:pPr indent="0" lvl="0" marL="0" rtl="0" algn="ctr">
              <a:lnSpc>
                <a:spcPct val="150000"/>
              </a:lnSpc>
              <a:spcBef>
                <a:spcPts val="0"/>
              </a:spcBef>
              <a:spcAft>
                <a:spcPts val="0"/>
              </a:spcAft>
              <a:buNone/>
            </a:pPr>
            <a:r>
              <a:rPr lang="en-US" sz="2400">
                <a:latin typeface="Source Sans Pro SemiBold"/>
                <a:ea typeface="Source Sans Pro SemiBold"/>
                <a:cs typeface="Source Sans Pro SemiBold"/>
                <a:sym typeface="Source Sans Pro SemiBold"/>
              </a:rPr>
              <a:t>We would like to personally thank Professor George Gollin and Anthony Mirasola for providing guidance needed to design and test our device. They went above and beyond to ensure we understood the concepts behind our experiment.</a:t>
            </a:r>
            <a:endParaRPr sz="2400">
              <a:latin typeface="Source Sans Pro SemiBold"/>
              <a:ea typeface="Source Sans Pro SemiBold"/>
              <a:cs typeface="Source Sans Pro SemiBold"/>
              <a:sym typeface="Source Sans Pro SemiBold"/>
            </a:endParaRPr>
          </a:p>
        </p:txBody>
      </p:sp>
      <p:sp>
        <p:nvSpPr>
          <p:cNvPr id="569" name="Google Shape;569;g1a2a649e726_0_241"/>
          <p:cNvSpPr txBox="1"/>
          <p:nvPr>
            <p:ph idx="6" type="body"/>
          </p:nvPr>
        </p:nvSpPr>
        <p:spPr>
          <a:xfrm>
            <a:off x="457200" y="6356350"/>
            <a:ext cx="8153400" cy="365100"/>
          </a:xfrm>
          <a:prstGeom prst="rect">
            <a:avLst/>
          </a:prstGeom>
        </p:spPr>
        <p:txBody>
          <a:bodyPr anchorCtr="0" anchor="ctr" bIns="45700" lIns="91425" spcFirstLastPara="1" rIns="91425" wrap="square" tIns="45700">
            <a:normAutofit/>
          </a:bodyPr>
          <a:lstStyle/>
          <a:p>
            <a:pPr indent="0" lvl="0" marL="0" rtl="0" algn="l">
              <a:spcBef>
                <a:spcPts val="1000"/>
              </a:spcBef>
              <a:spcAft>
                <a:spcPts val="0"/>
              </a:spcAft>
              <a:buNone/>
            </a:pPr>
            <a:r>
              <a:t/>
            </a:r>
            <a:endParaRPr/>
          </a:p>
        </p:txBody>
      </p:sp>
      <p:sp>
        <p:nvSpPr>
          <p:cNvPr id="570" name="Google Shape;570;g1a2a649e726_0_241"/>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cxnSp>
        <p:nvCxnSpPr>
          <p:cNvPr id="571" name="Google Shape;571;g1a2a649e726_0_241"/>
          <p:cNvCxnSpPr/>
          <p:nvPr/>
        </p:nvCxnSpPr>
        <p:spPr>
          <a:xfrm flipH="1" rot="10800000">
            <a:off x="830475" y="1467600"/>
            <a:ext cx="10017600" cy="37500"/>
          </a:xfrm>
          <a:prstGeom prst="straightConnector1">
            <a:avLst/>
          </a:prstGeom>
          <a:noFill/>
          <a:ln cap="flat" cmpd="sng" w="38100">
            <a:solidFill>
              <a:schemeClr val="dk2"/>
            </a:solidFill>
            <a:prstDash val="solid"/>
            <a:round/>
            <a:headEnd len="med" w="med" type="none"/>
            <a:tailEnd len="med" w="med" type="non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g1a2a649e726_0_253"/>
          <p:cNvSpPr txBox="1"/>
          <p:nvPr>
            <p:ph idx="1" type="body"/>
          </p:nvPr>
        </p:nvSpPr>
        <p:spPr>
          <a:xfrm>
            <a:off x="654228" y="277803"/>
            <a:ext cx="10370100" cy="1189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sz="3600"/>
              <a:t>Works Cited</a:t>
            </a:r>
            <a:endParaRPr sz="3600"/>
          </a:p>
        </p:txBody>
      </p:sp>
      <p:sp>
        <p:nvSpPr>
          <p:cNvPr id="578" name="Google Shape;578;g1a2a649e726_0_253"/>
          <p:cNvSpPr txBox="1"/>
          <p:nvPr>
            <p:ph idx="2" type="body"/>
          </p:nvPr>
        </p:nvSpPr>
        <p:spPr>
          <a:xfrm>
            <a:off x="654228" y="1904561"/>
            <a:ext cx="10370100" cy="3813300"/>
          </a:xfrm>
          <a:prstGeom prst="rect">
            <a:avLst/>
          </a:prstGeom>
        </p:spPr>
        <p:txBody>
          <a:bodyPr anchorCtr="0" anchor="t" bIns="45700" lIns="91425" spcFirstLastPara="1" rIns="91425" wrap="square" tIns="45700">
            <a:normAutofit/>
          </a:bodyPr>
          <a:lstStyle/>
          <a:p>
            <a:pPr indent="0" lvl="0" marL="0" rtl="0" algn="l">
              <a:lnSpc>
                <a:spcPct val="115000"/>
              </a:lnSpc>
              <a:spcBef>
                <a:spcPts val="1200"/>
              </a:spcBef>
              <a:spcAft>
                <a:spcPts val="0"/>
              </a:spcAft>
              <a:buClr>
                <a:schemeClr val="dk1"/>
              </a:buClr>
              <a:buSzPts val="1100"/>
              <a:buFont typeface="Arial"/>
              <a:buNone/>
            </a:pPr>
            <a:r>
              <a:rPr lang="en-US" sz="2000">
                <a:solidFill>
                  <a:schemeClr val="dk1"/>
                </a:solidFill>
                <a:latin typeface="Source Sans Pro"/>
                <a:ea typeface="Source Sans Pro"/>
                <a:cs typeface="Source Sans Pro"/>
                <a:sym typeface="Source Sans Pro"/>
              </a:rPr>
              <a:t>“Bernoulli's Equation.” </a:t>
            </a:r>
            <a:r>
              <a:rPr i="1" lang="en-US" sz="2000">
                <a:solidFill>
                  <a:schemeClr val="dk1"/>
                </a:solidFill>
                <a:latin typeface="Source Sans Pro"/>
                <a:ea typeface="Source Sans Pro"/>
                <a:cs typeface="Source Sans Pro"/>
                <a:sym typeface="Source Sans Pro"/>
              </a:rPr>
              <a:t>Encyclopedia.com</a:t>
            </a:r>
            <a:r>
              <a:rPr lang="en-US" sz="2000">
                <a:solidFill>
                  <a:schemeClr val="dk1"/>
                </a:solidFill>
                <a:latin typeface="Source Sans Pro"/>
                <a:ea typeface="Source Sans Pro"/>
                <a:cs typeface="Source Sans Pro"/>
                <a:sym typeface="Source Sans Pro"/>
              </a:rPr>
              <a:t>, Encyclopedia.com, 1 Dec. 2022, www.encyclopedia.com/science-and-technology/physics/physics/bernoullis-principle. </a:t>
            </a:r>
            <a:endParaRPr sz="2000">
              <a:solidFill>
                <a:schemeClr val="dk1"/>
              </a:solidFill>
              <a:latin typeface="Source Sans Pro"/>
              <a:ea typeface="Source Sans Pro"/>
              <a:cs typeface="Source Sans Pro"/>
              <a:sym typeface="Source Sans Pro"/>
            </a:endParaRPr>
          </a:p>
          <a:p>
            <a:pPr indent="0" lvl="0" marL="0" rtl="0" algn="l">
              <a:lnSpc>
                <a:spcPct val="115000"/>
              </a:lnSpc>
              <a:spcBef>
                <a:spcPts val="1200"/>
              </a:spcBef>
              <a:spcAft>
                <a:spcPts val="0"/>
              </a:spcAft>
              <a:buClr>
                <a:schemeClr val="dk1"/>
              </a:buClr>
              <a:buSzPts val="1100"/>
              <a:buFont typeface="Arial"/>
              <a:buNone/>
            </a:pPr>
            <a:r>
              <a:rPr lang="en-US" sz="2000">
                <a:solidFill>
                  <a:schemeClr val="dk1"/>
                </a:solidFill>
                <a:latin typeface="Source Sans Pro"/>
                <a:ea typeface="Source Sans Pro"/>
                <a:cs typeface="Source Sans Pro"/>
                <a:sym typeface="Source Sans Pro"/>
              </a:rPr>
              <a:t>“DPS310 Digital Barometric Pressure Sensors.” </a:t>
            </a:r>
            <a:r>
              <a:rPr i="1" lang="en-US" sz="2000">
                <a:solidFill>
                  <a:schemeClr val="dk1"/>
                </a:solidFill>
                <a:latin typeface="Source Sans Pro"/>
                <a:ea typeface="Source Sans Pro"/>
                <a:cs typeface="Source Sans Pro"/>
                <a:sym typeface="Source Sans Pro"/>
              </a:rPr>
              <a:t>DigiKey</a:t>
            </a:r>
            <a:r>
              <a:rPr lang="en-US" sz="2000">
                <a:solidFill>
                  <a:schemeClr val="dk1"/>
                </a:solidFill>
                <a:latin typeface="Source Sans Pro"/>
                <a:ea typeface="Source Sans Pro"/>
                <a:cs typeface="Source Sans Pro"/>
                <a:sym typeface="Source Sans Pro"/>
              </a:rPr>
              <a:t>, www.digikey.com/en/product-highlight/i/infineon/dps310-digital-barometric-pressure-sensors. </a:t>
            </a:r>
            <a:endParaRPr sz="2000">
              <a:solidFill>
                <a:schemeClr val="dk1"/>
              </a:solidFill>
              <a:latin typeface="Source Sans Pro"/>
              <a:ea typeface="Source Sans Pro"/>
              <a:cs typeface="Source Sans Pro"/>
              <a:sym typeface="Source Sans Pro"/>
            </a:endParaRPr>
          </a:p>
          <a:p>
            <a:pPr indent="0" lvl="0" marL="0" rtl="0" algn="l">
              <a:lnSpc>
                <a:spcPct val="115000"/>
              </a:lnSpc>
              <a:spcBef>
                <a:spcPts val="1200"/>
              </a:spcBef>
              <a:spcAft>
                <a:spcPts val="0"/>
              </a:spcAft>
              <a:buClr>
                <a:schemeClr val="dk1"/>
              </a:buClr>
              <a:buSzPts val="1100"/>
              <a:buFont typeface="Arial"/>
              <a:buNone/>
            </a:pPr>
            <a:r>
              <a:rPr lang="en-US" sz="2000">
                <a:solidFill>
                  <a:schemeClr val="dk1"/>
                </a:solidFill>
                <a:latin typeface="Source Sans Pro"/>
                <a:ea typeface="Source Sans Pro"/>
                <a:cs typeface="Source Sans Pro"/>
                <a:sym typeface="Source Sans Pro"/>
              </a:rPr>
              <a:t>Industries, Adafruit. “Adafruit DPS310 Precision Barometric Pressure / Altitude Sensor.” </a:t>
            </a:r>
            <a:r>
              <a:rPr i="1" lang="en-US" sz="2000">
                <a:solidFill>
                  <a:schemeClr val="dk1"/>
                </a:solidFill>
                <a:latin typeface="Source Sans Pro"/>
                <a:ea typeface="Source Sans Pro"/>
                <a:cs typeface="Source Sans Pro"/>
                <a:sym typeface="Source Sans Pro"/>
              </a:rPr>
              <a:t>Adafruit Industries Blog RSS</a:t>
            </a:r>
            <a:r>
              <a:rPr lang="en-US" sz="2000">
                <a:solidFill>
                  <a:schemeClr val="dk1"/>
                </a:solidFill>
                <a:latin typeface="Source Sans Pro"/>
                <a:ea typeface="Source Sans Pro"/>
                <a:cs typeface="Source Sans Pro"/>
                <a:sym typeface="Source Sans Pro"/>
              </a:rPr>
              <a:t>, www.adafruit.com/product/4494. </a:t>
            </a:r>
            <a:endParaRPr sz="2000">
              <a:solidFill>
                <a:schemeClr val="dk1"/>
              </a:solidFill>
              <a:latin typeface="Source Sans Pro"/>
              <a:ea typeface="Source Sans Pro"/>
              <a:cs typeface="Source Sans Pro"/>
              <a:sym typeface="Source Sans Pro"/>
            </a:endParaRPr>
          </a:p>
          <a:p>
            <a:pPr indent="0" lvl="0" marL="0" rtl="0" algn="l">
              <a:lnSpc>
                <a:spcPct val="115000"/>
              </a:lnSpc>
              <a:spcBef>
                <a:spcPts val="1200"/>
              </a:spcBef>
              <a:spcAft>
                <a:spcPts val="1200"/>
              </a:spcAft>
              <a:buClr>
                <a:schemeClr val="dk1"/>
              </a:buClr>
              <a:buSzPts val="1100"/>
              <a:buFont typeface="Arial"/>
              <a:buNone/>
            </a:pPr>
            <a:r>
              <a:rPr lang="en-US" sz="2000">
                <a:solidFill>
                  <a:schemeClr val="dk1"/>
                </a:solidFill>
                <a:latin typeface="Source Sans Pro"/>
                <a:ea typeface="Source Sans Pro"/>
                <a:cs typeface="Source Sans Pro"/>
                <a:sym typeface="Source Sans Pro"/>
              </a:rPr>
              <a:t>“Leading Manufacturer of Data Loggers for Wind and Solar Measurement.” </a:t>
            </a:r>
            <a:r>
              <a:rPr i="1" lang="en-US" sz="2000">
                <a:solidFill>
                  <a:schemeClr val="dk1"/>
                </a:solidFill>
                <a:latin typeface="Source Sans Pro"/>
                <a:ea typeface="Source Sans Pro"/>
                <a:cs typeface="Source Sans Pro"/>
                <a:sym typeface="Source Sans Pro"/>
              </a:rPr>
              <a:t>Kintech Engineering - Systems for Wind and Solar Measurement</a:t>
            </a:r>
            <a:r>
              <a:rPr lang="en-US" sz="2000">
                <a:solidFill>
                  <a:schemeClr val="dk1"/>
                </a:solidFill>
                <a:latin typeface="Source Sans Pro"/>
                <a:ea typeface="Source Sans Pro"/>
                <a:cs typeface="Source Sans Pro"/>
                <a:sym typeface="Source Sans Pro"/>
              </a:rPr>
              <a:t>, www.kintech-engineering.com/. </a:t>
            </a:r>
            <a:endParaRPr sz="3800"/>
          </a:p>
        </p:txBody>
      </p:sp>
      <p:sp>
        <p:nvSpPr>
          <p:cNvPr id="579" name="Google Shape;579;g1a2a649e726_0_253"/>
          <p:cNvSpPr txBox="1"/>
          <p:nvPr>
            <p:ph idx="3" type="body"/>
          </p:nvPr>
        </p:nvSpPr>
        <p:spPr>
          <a:xfrm>
            <a:off x="457200" y="6356350"/>
            <a:ext cx="8153400" cy="365100"/>
          </a:xfrm>
          <a:prstGeom prst="rect">
            <a:avLst/>
          </a:prstGeom>
        </p:spPr>
        <p:txBody>
          <a:bodyPr anchorCtr="0" anchor="ctr" bIns="45700" lIns="91425" spcFirstLastPara="1" rIns="91425" wrap="square" tIns="45700">
            <a:normAutofit/>
          </a:bodyPr>
          <a:lstStyle/>
          <a:p>
            <a:pPr indent="0" lvl="0" marL="0" rtl="0" algn="l">
              <a:spcBef>
                <a:spcPts val="1000"/>
              </a:spcBef>
              <a:spcAft>
                <a:spcPts val="0"/>
              </a:spcAft>
              <a:buNone/>
            </a:pPr>
            <a:r>
              <a:t/>
            </a:r>
            <a:endParaRPr/>
          </a:p>
        </p:txBody>
      </p:sp>
      <p:sp>
        <p:nvSpPr>
          <p:cNvPr id="580" name="Google Shape;580;g1a2a649e726_0_253"/>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cxnSp>
        <p:nvCxnSpPr>
          <p:cNvPr id="581" name="Google Shape;581;g1a2a649e726_0_253"/>
          <p:cNvCxnSpPr/>
          <p:nvPr/>
        </p:nvCxnSpPr>
        <p:spPr>
          <a:xfrm flipH="1" rot="10800000">
            <a:off x="830475" y="1467600"/>
            <a:ext cx="10017600" cy="37500"/>
          </a:xfrm>
          <a:prstGeom prst="straightConnector1">
            <a:avLst/>
          </a:prstGeom>
          <a:noFill/>
          <a:ln cap="flat" cmpd="sng" w="38100">
            <a:solidFill>
              <a:schemeClr val="dk2"/>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g1a2a649e726_0_68"/>
          <p:cNvSpPr txBox="1"/>
          <p:nvPr>
            <p:ph idx="1" type="body"/>
          </p:nvPr>
        </p:nvSpPr>
        <p:spPr>
          <a:xfrm>
            <a:off x="654225" y="836900"/>
            <a:ext cx="10370100" cy="956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600">
                <a:solidFill>
                  <a:srgbClr val="13294B"/>
                </a:solidFill>
              </a:rPr>
              <a:t>Method</a:t>
            </a:r>
            <a:endParaRPr sz="3600">
              <a:solidFill>
                <a:srgbClr val="13294B"/>
              </a:solidFill>
            </a:endParaRPr>
          </a:p>
          <a:p>
            <a:pPr indent="0" lvl="0" marL="0" rtl="0" algn="ctr">
              <a:spcBef>
                <a:spcPts val="0"/>
              </a:spcBef>
              <a:spcAft>
                <a:spcPts val="0"/>
              </a:spcAft>
              <a:buNone/>
            </a:pPr>
            <a:r>
              <a:t/>
            </a:r>
            <a:endParaRPr sz="6000">
              <a:solidFill>
                <a:schemeClr val="lt1"/>
              </a:solidFill>
            </a:endParaRPr>
          </a:p>
        </p:txBody>
      </p:sp>
      <p:sp>
        <p:nvSpPr>
          <p:cNvPr id="278" name="Google Shape;278;g1a2a649e726_0_68"/>
          <p:cNvSpPr txBox="1"/>
          <p:nvPr>
            <p:ph idx="2" type="body"/>
          </p:nvPr>
        </p:nvSpPr>
        <p:spPr>
          <a:xfrm>
            <a:off x="654228" y="2757111"/>
            <a:ext cx="10370100" cy="3813300"/>
          </a:xfrm>
          <a:prstGeom prst="rect">
            <a:avLst/>
          </a:prstGeom>
        </p:spPr>
        <p:txBody>
          <a:bodyPr anchorCtr="0" anchor="t" bIns="45700" lIns="91425" spcFirstLastPara="1" rIns="91425" wrap="square" tIns="45700">
            <a:normAutofit/>
          </a:bodyPr>
          <a:lstStyle/>
          <a:p>
            <a:pPr indent="-368300" lvl="0" marL="457200" rtl="0" algn="l">
              <a:lnSpc>
                <a:spcPct val="150000"/>
              </a:lnSpc>
              <a:spcBef>
                <a:spcPts val="0"/>
              </a:spcBef>
              <a:spcAft>
                <a:spcPts val="0"/>
              </a:spcAft>
              <a:buClr>
                <a:srgbClr val="13294B"/>
              </a:buClr>
              <a:buSzPts val="2200"/>
              <a:buChar char="❖"/>
            </a:pPr>
            <a:r>
              <a:rPr lang="en-US" sz="2200">
                <a:solidFill>
                  <a:srgbClr val="13294B"/>
                </a:solidFill>
                <a:latin typeface="Source Sans Pro"/>
                <a:ea typeface="Source Sans Pro"/>
                <a:cs typeface="Source Sans Pro"/>
                <a:sym typeface="Source Sans Pro"/>
              </a:rPr>
              <a:t>DPS310 sensors are readily available</a:t>
            </a:r>
            <a:endParaRPr sz="2200">
              <a:solidFill>
                <a:srgbClr val="13294B"/>
              </a:solidFill>
              <a:latin typeface="Source Sans Pro"/>
              <a:ea typeface="Source Sans Pro"/>
              <a:cs typeface="Source Sans Pro"/>
              <a:sym typeface="Source Sans Pro"/>
            </a:endParaRPr>
          </a:p>
          <a:p>
            <a:pPr indent="-368300" lvl="0" marL="457200" rtl="0" algn="l">
              <a:lnSpc>
                <a:spcPct val="150000"/>
              </a:lnSpc>
              <a:spcBef>
                <a:spcPts val="0"/>
              </a:spcBef>
              <a:spcAft>
                <a:spcPts val="0"/>
              </a:spcAft>
              <a:buClr>
                <a:srgbClr val="13294B"/>
              </a:buClr>
              <a:buSzPts val="2200"/>
              <a:buChar char="❖"/>
            </a:pPr>
            <a:r>
              <a:rPr lang="en-US" sz="2200">
                <a:solidFill>
                  <a:srgbClr val="13294B"/>
                </a:solidFill>
                <a:latin typeface="Source Sans Pro"/>
                <a:ea typeface="Source Sans Pro"/>
                <a:cs typeface="Source Sans Pro"/>
                <a:sym typeface="Source Sans Pro"/>
              </a:rPr>
              <a:t>We can use Bernoulli’s principle to find a relationship between pressure differences and wind speed</a:t>
            </a:r>
            <a:endParaRPr sz="2200">
              <a:solidFill>
                <a:srgbClr val="13294B"/>
              </a:solidFill>
              <a:latin typeface="Source Sans Pro"/>
              <a:ea typeface="Source Sans Pro"/>
              <a:cs typeface="Source Sans Pro"/>
              <a:sym typeface="Source Sans Pro"/>
            </a:endParaRPr>
          </a:p>
          <a:p>
            <a:pPr indent="-368300" lvl="1" marL="914400" rtl="0" algn="just">
              <a:lnSpc>
                <a:spcPct val="200000"/>
              </a:lnSpc>
              <a:spcBef>
                <a:spcPts val="0"/>
              </a:spcBef>
              <a:spcAft>
                <a:spcPts val="0"/>
              </a:spcAft>
              <a:buClr>
                <a:srgbClr val="13294B"/>
              </a:buClr>
              <a:buSzPts val="2200"/>
              <a:buFont typeface="Source Sans Pro"/>
              <a:buChar char="➢"/>
            </a:pPr>
            <a:r>
              <a:rPr lang="en-US" sz="2200">
                <a:solidFill>
                  <a:srgbClr val="13294B"/>
                </a:solidFill>
              </a:rPr>
              <a:t> </a:t>
            </a:r>
            <a:endParaRPr sz="2200">
              <a:solidFill>
                <a:srgbClr val="13294B"/>
              </a:solidFill>
            </a:endParaRPr>
          </a:p>
          <a:p>
            <a:pPr indent="-368300" lvl="1" marL="914400" rtl="0" algn="just">
              <a:lnSpc>
                <a:spcPct val="200000"/>
              </a:lnSpc>
              <a:spcBef>
                <a:spcPts val="0"/>
              </a:spcBef>
              <a:spcAft>
                <a:spcPts val="0"/>
              </a:spcAft>
              <a:buClr>
                <a:srgbClr val="13294B"/>
              </a:buClr>
              <a:buSzPts val="2200"/>
              <a:buChar char="➢"/>
            </a:pPr>
            <a:r>
              <a:t/>
            </a:r>
            <a:endParaRPr sz="2200">
              <a:solidFill>
                <a:srgbClr val="13294B"/>
              </a:solidFill>
            </a:endParaRPr>
          </a:p>
          <a:p>
            <a:pPr indent="-368300" lvl="0" marL="457200" rtl="0" algn="l">
              <a:lnSpc>
                <a:spcPct val="150000"/>
              </a:lnSpc>
              <a:spcBef>
                <a:spcPts val="0"/>
              </a:spcBef>
              <a:spcAft>
                <a:spcPts val="0"/>
              </a:spcAft>
              <a:buClr>
                <a:srgbClr val="13294B"/>
              </a:buClr>
              <a:buSzPts val="2200"/>
              <a:buChar char="❖"/>
            </a:pPr>
            <a:r>
              <a:rPr lang="en-US" sz="2200">
                <a:solidFill>
                  <a:srgbClr val="13294B"/>
                </a:solidFill>
                <a:latin typeface="Source Sans Pro"/>
                <a:ea typeface="Source Sans Pro"/>
                <a:cs typeface="Source Sans Pro"/>
                <a:sym typeface="Source Sans Pro"/>
              </a:rPr>
              <a:t>Utilize perpendicular wind channels to determine the direction of wind</a:t>
            </a:r>
            <a:endParaRPr sz="2200">
              <a:solidFill>
                <a:srgbClr val="13294B"/>
              </a:solidFill>
              <a:latin typeface="Source Sans Pro"/>
              <a:ea typeface="Source Sans Pro"/>
              <a:cs typeface="Source Sans Pro"/>
              <a:sym typeface="Source Sans Pro"/>
            </a:endParaRPr>
          </a:p>
        </p:txBody>
      </p:sp>
      <p:sp>
        <p:nvSpPr>
          <p:cNvPr id="279" name="Google Shape;279;g1a2a649e726_0_68"/>
          <p:cNvSpPr txBox="1"/>
          <p:nvPr>
            <p:ph idx="3" type="body"/>
          </p:nvPr>
        </p:nvSpPr>
        <p:spPr>
          <a:xfrm>
            <a:off x="457200" y="6356350"/>
            <a:ext cx="8153400" cy="365100"/>
          </a:xfrm>
          <a:prstGeom prst="rect">
            <a:avLst/>
          </a:prstGeom>
        </p:spPr>
        <p:txBody>
          <a:bodyPr anchorCtr="0" anchor="ctr" bIns="45700" lIns="91425" spcFirstLastPara="1" rIns="91425" wrap="square" tIns="45700">
            <a:normAutofit/>
          </a:bodyPr>
          <a:lstStyle/>
          <a:p>
            <a:pPr indent="0" lvl="0" marL="0" rtl="0" algn="l">
              <a:spcBef>
                <a:spcPts val="1000"/>
              </a:spcBef>
              <a:spcAft>
                <a:spcPts val="0"/>
              </a:spcAft>
              <a:buNone/>
            </a:pPr>
            <a:r>
              <a:t/>
            </a:r>
            <a:endParaRPr/>
          </a:p>
        </p:txBody>
      </p:sp>
      <p:sp>
        <p:nvSpPr>
          <p:cNvPr id="280" name="Google Shape;280;g1a2a649e726_0_68"/>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81" name="Google Shape;281;g1a2a649e726_0_68"/>
          <p:cNvSpPr txBox="1"/>
          <p:nvPr/>
        </p:nvSpPr>
        <p:spPr>
          <a:xfrm>
            <a:off x="654225" y="1441800"/>
            <a:ext cx="101091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700">
                <a:solidFill>
                  <a:srgbClr val="FF5F05"/>
                </a:solidFill>
                <a:latin typeface="Source Sans Pro"/>
                <a:ea typeface="Source Sans Pro"/>
                <a:cs typeface="Source Sans Pro"/>
                <a:sym typeface="Source Sans Pro"/>
              </a:rPr>
              <a:t>Indirectly measure wind velocity by measuring pressure differences at different points</a:t>
            </a:r>
            <a:endParaRPr sz="2700">
              <a:solidFill>
                <a:srgbClr val="FF5F05"/>
              </a:solidFill>
              <a:latin typeface="Source Sans Pro"/>
              <a:ea typeface="Source Sans Pro"/>
              <a:cs typeface="Source Sans Pro"/>
              <a:sym typeface="Source Sans Pro"/>
            </a:endParaRPr>
          </a:p>
        </p:txBody>
      </p:sp>
      <p:cxnSp>
        <p:nvCxnSpPr>
          <p:cNvPr id="282" name="Google Shape;282;g1a2a649e726_0_68"/>
          <p:cNvCxnSpPr/>
          <p:nvPr/>
        </p:nvCxnSpPr>
        <p:spPr>
          <a:xfrm flipH="1" rot="10800000">
            <a:off x="780375" y="2520150"/>
            <a:ext cx="10117800" cy="37500"/>
          </a:xfrm>
          <a:prstGeom prst="straightConnector1">
            <a:avLst/>
          </a:prstGeom>
          <a:noFill/>
          <a:ln cap="flat" cmpd="sng" w="38100">
            <a:solidFill>
              <a:schemeClr val="dk2"/>
            </a:solidFill>
            <a:prstDash val="solid"/>
            <a:round/>
            <a:headEnd len="med" w="med" type="none"/>
            <a:tailEnd len="med" w="med" type="none"/>
          </a:ln>
        </p:spPr>
      </p:cxnSp>
      <p:pic>
        <p:nvPicPr>
          <p:cNvPr id="283" name="Google Shape;283;g1a2a649e726_0_68"/>
          <p:cNvPicPr preferRelativeResize="0"/>
          <p:nvPr/>
        </p:nvPicPr>
        <p:blipFill>
          <a:blip r:embed="rId3">
            <a:alphaModFix/>
          </a:blip>
          <a:stretch>
            <a:fillRect/>
          </a:stretch>
        </p:blipFill>
        <p:spPr>
          <a:xfrm>
            <a:off x="1702675" y="4190950"/>
            <a:ext cx="3937540" cy="532100"/>
          </a:xfrm>
          <a:prstGeom prst="rect">
            <a:avLst/>
          </a:prstGeom>
          <a:noFill/>
          <a:ln>
            <a:noFill/>
          </a:ln>
        </p:spPr>
      </p:pic>
      <p:pic>
        <p:nvPicPr>
          <p:cNvPr id="284" name="Google Shape;284;g1a2a649e726_0_68"/>
          <p:cNvPicPr preferRelativeResize="0"/>
          <p:nvPr/>
        </p:nvPicPr>
        <p:blipFill>
          <a:blip r:embed="rId4">
            <a:alphaModFix/>
          </a:blip>
          <a:stretch>
            <a:fillRect/>
          </a:stretch>
        </p:blipFill>
        <p:spPr>
          <a:xfrm>
            <a:off x="1702675" y="4723050"/>
            <a:ext cx="3733800" cy="895350"/>
          </a:xfrm>
          <a:prstGeom prst="rect">
            <a:avLst/>
          </a:prstGeom>
          <a:noFill/>
          <a:ln>
            <a:noFill/>
          </a:ln>
        </p:spPr>
      </p:pic>
      <p:cxnSp>
        <p:nvCxnSpPr>
          <p:cNvPr id="285" name="Google Shape;285;g1a2a649e726_0_68"/>
          <p:cNvCxnSpPr/>
          <p:nvPr/>
        </p:nvCxnSpPr>
        <p:spPr>
          <a:xfrm flipH="1" rot="10800000">
            <a:off x="830475" y="1467600"/>
            <a:ext cx="10017600" cy="37500"/>
          </a:xfrm>
          <a:prstGeom prst="straightConnector1">
            <a:avLst/>
          </a:prstGeom>
          <a:noFill/>
          <a:ln cap="flat" cmpd="sng" w="38100">
            <a:solidFill>
              <a:schemeClr val="dk2"/>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0" name="Shape 290"/>
        <p:cNvGrpSpPr/>
        <p:nvPr/>
      </p:nvGrpSpPr>
      <p:grpSpPr>
        <a:xfrm>
          <a:off x="0" y="0"/>
          <a:ext cx="0" cy="0"/>
          <a:chOff x="0" y="0"/>
          <a:chExt cx="0" cy="0"/>
        </a:xfrm>
      </p:grpSpPr>
      <p:sp>
        <p:nvSpPr>
          <p:cNvPr id="291" name="Google Shape;291;g1a2a649e726_0_12"/>
          <p:cNvSpPr txBox="1"/>
          <p:nvPr>
            <p:ph idx="1" type="body"/>
          </p:nvPr>
        </p:nvSpPr>
        <p:spPr>
          <a:xfrm>
            <a:off x="654228" y="277803"/>
            <a:ext cx="10370100" cy="1189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sz="3600"/>
              <a:t>DPS 310</a:t>
            </a:r>
            <a:endParaRPr sz="3600"/>
          </a:p>
        </p:txBody>
      </p:sp>
      <p:sp>
        <p:nvSpPr>
          <p:cNvPr id="292" name="Google Shape;292;g1a2a649e726_0_12"/>
          <p:cNvSpPr txBox="1"/>
          <p:nvPr>
            <p:ph idx="3" type="body"/>
          </p:nvPr>
        </p:nvSpPr>
        <p:spPr>
          <a:xfrm>
            <a:off x="650700" y="1786675"/>
            <a:ext cx="5547000" cy="3845100"/>
          </a:xfrm>
          <a:prstGeom prst="rect">
            <a:avLst/>
          </a:prstGeom>
        </p:spPr>
        <p:txBody>
          <a:bodyPr anchorCtr="0" anchor="t" bIns="45700" lIns="91425" spcFirstLastPara="1" rIns="91425" wrap="square" tIns="45700">
            <a:normAutofit/>
          </a:bodyPr>
          <a:lstStyle/>
          <a:p>
            <a:pPr indent="-355600" lvl="0" marL="457200" rtl="0" algn="l">
              <a:lnSpc>
                <a:spcPct val="150000"/>
              </a:lnSpc>
              <a:spcBef>
                <a:spcPts val="0"/>
              </a:spcBef>
              <a:spcAft>
                <a:spcPts val="0"/>
              </a:spcAft>
              <a:buSzPts val="2000"/>
              <a:buChar char="❖"/>
            </a:pPr>
            <a:r>
              <a:rPr lang="en-US"/>
              <a:t>Cost: ~$7.50 </a:t>
            </a:r>
            <a:endParaRPr/>
          </a:p>
          <a:p>
            <a:pPr indent="-355600" lvl="0" marL="457200" rtl="0" algn="l">
              <a:lnSpc>
                <a:spcPct val="150000"/>
              </a:lnSpc>
              <a:spcBef>
                <a:spcPts val="0"/>
              </a:spcBef>
              <a:spcAft>
                <a:spcPts val="0"/>
              </a:spcAft>
              <a:buSzPts val="2000"/>
              <a:buChar char="❖"/>
            </a:pPr>
            <a:r>
              <a:rPr lang="en-US"/>
              <a:t>Operable range: 300hPa to 1200hPa, -40C to 85C</a:t>
            </a:r>
            <a:endParaRPr/>
          </a:p>
          <a:p>
            <a:pPr indent="-355600" lvl="0" marL="457200" rtl="0" algn="l">
              <a:lnSpc>
                <a:spcPct val="150000"/>
              </a:lnSpc>
              <a:spcBef>
                <a:spcPts val="0"/>
              </a:spcBef>
              <a:spcAft>
                <a:spcPts val="0"/>
              </a:spcAft>
              <a:buSzPts val="2000"/>
              <a:buChar char="❖"/>
            </a:pPr>
            <a:r>
              <a:rPr lang="en-US"/>
              <a:t>Accuracy: Absolute  </a:t>
            </a:r>
            <a:r>
              <a:rPr lang="en-US">
                <a:solidFill>
                  <a:schemeClr val="dk1"/>
                </a:solidFill>
              </a:rPr>
              <a:t>±</a:t>
            </a:r>
            <a:r>
              <a:rPr lang="en-US"/>
              <a:t>1 hPa, Relative </a:t>
            </a:r>
            <a:r>
              <a:rPr b="1" lang="en-US">
                <a:solidFill>
                  <a:schemeClr val="dk1"/>
                </a:solidFill>
              </a:rPr>
              <a:t>±</a:t>
            </a:r>
            <a:r>
              <a:rPr lang="en-US"/>
              <a:t> 0.06hPa</a:t>
            </a:r>
            <a:endParaRPr/>
          </a:p>
          <a:p>
            <a:pPr indent="-355600" lvl="0" marL="457200" rtl="0" algn="l">
              <a:lnSpc>
                <a:spcPct val="150000"/>
              </a:lnSpc>
              <a:spcBef>
                <a:spcPts val="0"/>
              </a:spcBef>
              <a:spcAft>
                <a:spcPts val="0"/>
              </a:spcAft>
              <a:buSzPts val="2000"/>
              <a:buChar char="❖"/>
            </a:pPr>
            <a:r>
              <a:rPr lang="en-US"/>
              <a:t> Dimensions: 25.5mm x 17.7mm x 4.6mm</a:t>
            </a:r>
            <a:endParaRPr/>
          </a:p>
          <a:p>
            <a:pPr indent="-355600" lvl="0" marL="457200" rtl="0" algn="l">
              <a:lnSpc>
                <a:spcPct val="150000"/>
              </a:lnSpc>
              <a:spcBef>
                <a:spcPts val="0"/>
              </a:spcBef>
              <a:spcAft>
                <a:spcPts val="0"/>
              </a:spcAft>
              <a:buSzPts val="2000"/>
              <a:buChar char="❖"/>
            </a:pPr>
            <a:r>
              <a:rPr lang="en-US"/>
              <a:t>Supported Protocols: I2C and SPI </a:t>
            </a:r>
            <a:endParaRPr/>
          </a:p>
          <a:p>
            <a:pPr indent="0" lvl="0" marL="0" rtl="0" algn="l">
              <a:spcBef>
                <a:spcPts val="0"/>
              </a:spcBef>
              <a:spcAft>
                <a:spcPts val="0"/>
              </a:spcAft>
              <a:buNone/>
            </a:pPr>
            <a:r>
              <a:t/>
            </a:r>
            <a:endParaRPr/>
          </a:p>
        </p:txBody>
      </p:sp>
      <p:sp>
        <p:nvSpPr>
          <p:cNvPr id="293" name="Google Shape;293;g1a2a649e726_0_12"/>
          <p:cNvSpPr txBox="1"/>
          <p:nvPr>
            <p:ph idx="5" type="body"/>
          </p:nvPr>
        </p:nvSpPr>
        <p:spPr>
          <a:xfrm>
            <a:off x="457200" y="6356350"/>
            <a:ext cx="8153400" cy="365100"/>
          </a:xfrm>
          <a:prstGeom prst="rect">
            <a:avLst/>
          </a:prstGeom>
        </p:spPr>
        <p:txBody>
          <a:bodyPr anchorCtr="0" anchor="ctr" bIns="45700" lIns="91425" spcFirstLastPara="1" rIns="91425" wrap="square" tIns="45700">
            <a:normAutofit/>
          </a:bodyPr>
          <a:lstStyle/>
          <a:p>
            <a:pPr indent="0" lvl="0" marL="0" rtl="0" algn="l">
              <a:spcBef>
                <a:spcPts val="1000"/>
              </a:spcBef>
              <a:spcAft>
                <a:spcPts val="0"/>
              </a:spcAft>
              <a:buNone/>
            </a:pPr>
            <a:r>
              <a:t/>
            </a:r>
            <a:endParaRPr/>
          </a:p>
        </p:txBody>
      </p:sp>
      <p:sp>
        <p:nvSpPr>
          <p:cNvPr id="294" name="Google Shape;294;g1a2a649e726_0_12"/>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295" name="Google Shape;295;g1a2a649e726_0_12"/>
          <p:cNvPicPr preferRelativeResize="0"/>
          <p:nvPr/>
        </p:nvPicPr>
        <p:blipFill rotWithShape="1">
          <a:blip r:embed="rId3">
            <a:alphaModFix/>
          </a:blip>
          <a:srcRect b="13566" l="16302" r="16995" t="13573"/>
          <a:stretch/>
        </p:blipFill>
        <p:spPr>
          <a:xfrm>
            <a:off x="6197700" y="1627138"/>
            <a:ext cx="5082976" cy="4164176"/>
          </a:xfrm>
          <a:prstGeom prst="rect">
            <a:avLst/>
          </a:prstGeom>
          <a:noFill/>
          <a:ln>
            <a:noFill/>
          </a:ln>
        </p:spPr>
      </p:pic>
      <p:cxnSp>
        <p:nvCxnSpPr>
          <p:cNvPr id="296" name="Google Shape;296;g1a2a649e726_0_12"/>
          <p:cNvCxnSpPr/>
          <p:nvPr/>
        </p:nvCxnSpPr>
        <p:spPr>
          <a:xfrm flipH="1" rot="10800000">
            <a:off x="830475" y="1467600"/>
            <a:ext cx="10017600" cy="37500"/>
          </a:xfrm>
          <a:prstGeom prst="straightConnector1">
            <a:avLst/>
          </a:prstGeom>
          <a:noFill/>
          <a:ln cap="flat" cmpd="sng" w="38100">
            <a:solidFill>
              <a:schemeClr val="dk2"/>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1" name="Shape 301"/>
        <p:cNvGrpSpPr/>
        <p:nvPr/>
      </p:nvGrpSpPr>
      <p:grpSpPr>
        <a:xfrm>
          <a:off x="0" y="0"/>
          <a:ext cx="0" cy="0"/>
          <a:chOff x="0" y="0"/>
          <a:chExt cx="0" cy="0"/>
        </a:xfrm>
      </p:grpSpPr>
      <p:sp>
        <p:nvSpPr>
          <p:cNvPr id="302" name="Google Shape;302;g1a2a649e726_0_23"/>
          <p:cNvSpPr txBox="1"/>
          <p:nvPr>
            <p:ph idx="1" type="body"/>
          </p:nvPr>
        </p:nvSpPr>
        <p:spPr>
          <a:xfrm>
            <a:off x="654228" y="277803"/>
            <a:ext cx="10370100" cy="1189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600"/>
              <a:t>Varying Cross-Sectional Wind Channel Design</a:t>
            </a:r>
            <a:endParaRPr sz="3600"/>
          </a:p>
        </p:txBody>
      </p:sp>
      <p:sp>
        <p:nvSpPr>
          <p:cNvPr id="303" name="Google Shape;303;g1a2a649e726_0_23"/>
          <p:cNvSpPr txBox="1"/>
          <p:nvPr>
            <p:ph idx="5" type="body"/>
          </p:nvPr>
        </p:nvSpPr>
        <p:spPr>
          <a:xfrm>
            <a:off x="457200" y="6356350"/>
            <a:ext cx="8153400" cy="365100"/>
          </a:xfrm>
          <a:prstGeom prst="rect">
            <a:avLst/>
          </a:prstGeom>
        </p:spPr>
        <p:txBody>
          <a:bodyPr anchorCtr="0" anchor="ctr" bIns="45700" lIns="91425" spcFirstLastPara="1" rIns="91425" wrap="square" tIns="45700">
            <a:normAutofit/>
          </a:bodyPr>
          <a:lstStyle/>
          <a:p>
            <a:pPr indent="0" lvl="0" marL="0" rtl="0" algn="l">
              <a:spcBef>
                <a:spcPts val="1000"/>
              </a:spcBef>
              <a:spcAft>
                <a:spcPts val="0"/>
              </a:spcAft>
              <a:buNone/>
            </a:pPr>
            <a:r>
              <a:t/>
            </a:r>
            <a:endParaRPr/>
          </a:p>
        </p:txBody>
      </p:sp>
      <p:sp>
        <p:nvSpPr>
          <p:cNvPr id="304" name="Google Shape;304;g1a2a649e726_0_23"/>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305" name="Google Shape;305;g1a2a649e726_0_23"/>
          <p:cNvPicPr preferRelativeResize="0"/>
          <p:nvPr/>
        </p:nvPicPr>
        <p:blipFill>
          <a:blip r:embed="rId3">
            <a:alphaModFix/>
          </a:blip>
          <a:stretch>
            <a:fillRect/>
          </a:stretch>
        </p:blipFill>
        <p:spPr>
          <a:xfrm>
            <a:off x="654225" y="1640275"/>
            <a:ext cx="5556757" cy="4405350"/>
          </a:xfrm>
          <a:prstGeom prst="rect">
            <a:avLst/>
          </a:prstGeom>
          <a:noFill/>
          <a:ln>
            <a:noFill/>
          </a:ln>
        </p:spPr>
      </p:pic>
      <p:cxnSp>
        <p:nvCxnSpPr>
          <p:cNvPr id="306" name="Google Shape;306;g1a2a649e726_0_23"/>
          <p:cNvCxnSpPr/>
          <p:nvPr/>
        </p:nvCxnSpPr>
        <p:spPr>
          <a:xfrm flipH="1" rot="10800000">
            <a:off x="830475" y="1467600"/>
            <a:ext cx="10017600" cy="37500"/>
          </a:xfrm>
          <a:prstGeom prst="straightConnector1">
            <a:avLst/>
          </a:prstGeom>
          <a:noFill/>
          <a:ln cap="flat" cmpd="sng" w="38100">
            <a:solidFill>
              <a:schemeClr val="dk2"/>
            </a:solidFill>
            <a:prstDash val="solid"/>
            <a:round/>
            <a:headEnd len="med" w="med" type="none"/>
            <a:tailEnd len="med" w="med" type="none"/>
          </a:ln>
        </p:spPr>
      </p:cxnSp>
      <p:pic>
        <p:nvPicPr>
          <p:cNvPr id="307" name="Google Shape;307;g1a2a649e726_0_23"/>
          <p:cNvPicPr preferRelativeResize="0"/>
          <p:nvPr/>
        </p:nvPicPr>
        <p:blipFill>
          <a:blip r:embed="rId4">
            <a:alphaModFix/>
          </a:blip>
          <a:stretch>
            <a:fillRect/>
          </a:stretch>
        </p:blipFill>
        <p:spPr>
          <a:xfrm>
            <a:off x="6952632" y="1743075"/>
            <a:ext cx="3324225" cy="3371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g1a32b65c36f_0_1"/>
          <p:cNvSpPr txBox="1"/>
          <p:nvPr>
            <p:ph idx="1" type="body"/>
          </p:nvPr>
        </p:nvSpPr>
        <p:spPr>
          <a:xfrm>
            <a:off x="654228" y="277803"/>
            <a:ext cx="10370100" cy="1189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sz="3600"/>
              <a:t>Hardware</a:t>
            </a:r>
            <a:endParaRPr sz="3600"/>
          </a:p>
        </p:txBody>
      </p:sp>
      <p:sp>
        <p:nvSpPr>
          <p:cNvPr id="314" name="Google Shape;314;g1a32b65c36f_0_1"/>
          <p:cNvSpPr txBox="1"/>
          <p:nvPr>
            <p:ph idx="2" type="body"/>
          </p:nvPr>
        </p:nvSpPr>
        <p:spPr>
          <a:xfrm>
            <a:off x="654228" y="1646398"/>
            <a:ext cx="4876500" cy="764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Breadboard</a:t>
            </a:r>
            <a:endParaRPr/>
          </a:p>
        </p:txBody>
      </p:sp>
      <p:sp>
        <p:nvSpPr>
          <p:cNvPr id="315" name="Google Shape;315;g1a32b65c36f_0_1"/>
          <p:cNvSpPr txBox="1"/>
          <p:nvPr>
            <p:ph idx="4" type="body"/>
          </p:nvPr>
        </p:nvSpPr>
        <p:spPr>
          <a:xfrm>
            <a:off x="6147827" y="1646398"/>
            <a:ext cx="4876500" cy="764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PCB</a:t>
            </a:r>
            <a:endParaRPr/>
          </a:p>
        </p:txBody>
      </p:sp>
      <p:sp>
        <p:nvSpPr>
          <p:cNvPr id="316" name="Google Shape;316;g1a32b65c36f_0_1"/>
          <p:cNvSpPr txBox="1"/>
          <p:nvPr>
            <p:ph idx="6" type="body"/>
          </p:nvPr>
        </p:nvSpPr>
        <p:spPr>
          <a:xfrm>
            <a:off x="654225" y="5773088"/>
            <a:ext cx="8153400" cy="365100"/>
          </a:xfrm>
          <a:prstGeom prst="rect">
            <a:avLst/>
          </a:prstGeom>
        </p:spPr>
        <p:txBody>
          <a:bodyPr anchorCtr="0" anchor="ctr" bIns="45700" lIns="91425" spcFirstLastPara="1" rIns="91425" wrap="square" tIns="45700">
            <a:normAutofit/>
          </a:bodyPr>
          <a:lstStyle/>
          <a:p>
            <a:pPr indent="0" lvl="0" marL="0" rtl="0" algn="l">
              <a:spcBef>
                <a:spcPts val="1000"/>
              </a:spcBef>
              <a:spcAft>
                <a:spcPts val="0"/>
              </a:spcAft>
              <a:buNone/>
            </a:pPr>
            <a:r>
              <a:rPr lang="en-US">
                <a:solidFill>
                  <a:srgbClr val="13294B"/>
                </a:solidFill>
              </a:rPr>
              <a:t>Arduino, LCD, microSD breakout, DS3231 RTC, DPS310, TCA9548A, Ribbon cables</a:t>
            </a:r>
            <a:endParaRPr>
              <a:solidFill>
                <a:srgbClr val="13294B"/>
              </a:solidFill>
            </a:endParaRPr>
          </a:p>
        </p:txBody>
      </p:sp>
      <p:sp>
        <p:nvSpPr>
          <p:cNvPr id="317" name="Google Shape;317;g1a32b65c36f_0_1"/>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318" name="Google Shape;318;g1a32b65c36f_0_1"/>
          <p:cNvPicPr preferRelativeResize="0"/>
          <p:nvPr/>
        </p:nvPicPr>
        <p:blipFill rotWithShape="1">
          <a:blip r:embed="rId3">
            <a:alphaModFix/>
          </a:blip>
          <a:srcRect b="8831" l="10984" r="10780" t="17137"/>
          <a:stretch/>
        </p:blipFill>
        <p:spPr>
          <a:xfrm>
            <a:off x="830475" y="2411100"/>
            <a:ext cx="4429937" cy="3143823"/>
          </a:xfrm>
          <a:prstGeom prst="rect">
            <a:avLst/>
          </a:prstGeom>
          <a:noFill/>
          <a:ln>
            <a:noFill/>
          </a:ln>
        </p:spPr>
      </p:pic>
      <p:pic>
        <p:nvPicPr>
          <p:cNvPr id="319" name="Google Shape;319;g1a32b65c36f_0_1"/>
          <p:cNvPicPr preferRelativeResize="0"/>
          <p:nvPr/>
        </p:nvPicPr>
        <p:blipFill rotWithShape="1">
          <a:blip r:embed="rId4">
            <a:alphaModFix/>
          </a:blip>
          <a:srcRect b="24194" l="0" r="0" t="13988"/>
          <a:stretch/>
        </p:blipFill>
        <p:spPr>
          <a:xfrm>
            <a:off x="6147825" y="2347725"/>
            <a:ext cx="3891252" cy="3207199"/>
          </a:xfrm>
          <a:prstGeom prst="rect">
            <a:avLst/>
          </a:prstGeom>
          <a:noFill/>
          <a:ln>
            <a:noFill/>
          </a:ln>
        </p:spPr>
      </p:pic>
      <p:cxnSp>
        <p:nvCxnSpPr>
          <p:cNvPr id="320" name="Google Shape;320;g1a32b65c36f_0_1"/>
          <p:cNvCxnSpPr/>
          <p:nvPr/>
        </p:nvCxnSpPr>
        <p:spPr>
          <a:xfrm flipH="1" rot="10800000">
            <a:off x="830475" y="1467600"/>
            <a:ext cx="10017600" cy="37500"/>
          </a:xfrm>
          <a:prstGeom prst="straightConnector1">
            <a:avLst/>
          </a:prstGeom>
          <a:noFill/>
          <a:ln cap="flat" cmpd="sng" w="38100">
            <a:solidFill>
              <a:schemeClr val="dk2"/>
            </a:solidFill>
            <a:prstDash val="solid"/>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g1a2a649e726_0_89"/>
          <p:cNvSpPr txBox="1"/>
          <p:nvPr>
            <p:ph idx="1" type="body"/>
          </p:nvPr>
        </p:nvSpPr>
        <p:spPr>
          <a:xfrm>
            <a:off x="654228" y="277803"/>
            <a:ext cx="10370100" cy="1189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sz="3600"/>
              <a:t>Setups: Car Setup</a:t>
            </a:r>
            <a:endParaRPr sz="3600"/>
          </a:p>
        </p:txBody>
      </p:sp>
      <p:sp>
        <p:nvSpPr>
          <p:cNvPr id="327" name="Google Shape;327;g1a2a649e726_0_89"/>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cxnSp>
        <p:nvCxnSpPr>
          <p:cNvPr id="328" name="Google Shape;328;g1a2a649e726_0_89"/>
          <p:cNvCxnSpPr/>
          <p:nvPr/>
        </p:nvCxnSpPr>
        <p:spPr>
          <a:xfrm flipH="1" rot="10800000">
            <a:off x="830475" y="1467600"/>
            <a:ext cx="10017600" cy="37500"/>
          </a:xfrm>
          <a:prstGeom prst="straightConnector1">
            <a:avLst/>
          </a:prstGeom>
          <a:noFill/>
          <a:ln cap="flat" cmpd="sng" w="38100">
            <a:solidFill>
              <a:schemeClr val="dk2"/>
            </a:solidFill>
            <a:prstDash val="solid"/>
            <a:round/>
            <a:headEnd len="med" w="med" type="none"/>
            <a:tailEnd len="med" w="med" type="none"/>
          </a:ln>
        </p:spPr>
      </p:cxnSp>
      <p:pic>
        <p:nvPicPr>
          <p:cNvPr id="329" name="Google Shape;329;g1a2a649e726_0_89"/>
          <p:cNvPicPr preferRelativeResize="0"/>
          <p:nvPr/>
        </p:nvPicPr>
        <p:blipFill rotWithShape="1">
          <a:blip r:embed="rId3">
            <a:alphaModFix/>
          </a:blip>
          <a:srcRect b="13930" l="0" r="0" t="18738"/>
          <a:stretch/>
        </p:blipFill>
        <p:spPr>
          <a:xfrm>
            <a:off x="654225" y="1831750"/>
            <a:ext cx="4643950" cy="4160450"/>
          </a:xfrm>
          <a:prstGeom prst="rect">
            <a:avLst/>
          </a:prstGeom>
          <a:noFill/>
          <a:ln>
            <a:noFill/>
          </a:ln>
        </p:spPr>
      </p:pic>
      <p:sp>
        <p:nvSpPr>
          <p:cNvPr id="330" name="Google Shape;330;g1a2a649e726_0_89"/>
          <p:cNvSpPr txBox="1"/>
          <p:nvPr/>
        </p:nvSpPr>
        <p:spPr>
          <a:xfrm>
            <a:off x="6157900" y="2104200"/>
            <a:ext cx="5477100" cy="2908800"/>
          </a:xfrm>
          <a:prstGeom prst="rect">
            <a:avLst/>
          </a:prstGeom>
          <a:noFill/>
          <a:ln>
            <a:noFill/>
          </a:ln>
        </p:spPr>
        <p:txBody>
          <a:bodyPr anchorCtr="0" anchor="t" bIns="91425" lIns="91425" spcFirstLastPara="1" rIns="91425" wrap="square" tIns="91425">
            <a:noAutofit/>
          </a:bodyPr>
          <a:lstStyle/>
          <a:p>
            <a:pPr indent="-355600" lvl="0" marL="457200" rtl="0" algn="l">
              <a:lnSpc>
                <a:spcPct val="150000"/>
              </a:lnSpc>
              <a:spcBef>
                <a:spcPts val="0"/>
              </a:spcBef>
              <a:spcAft>
                <a:spcPts val="0"/>
              </a:spcAft>
              <a:buClr>
                <a:srgbClr val="13294B"/>
              </a:buClr>
              <a:buSzPts val="2000"/>
              <a:buFont typeface="Source Sans Pro"/>
              <a:buChar char="❖"/>
            </a:pPr>
            <a:r>
              <a:rPr lang="en-US" sz="2000">
                <a:solidFill>
                  <a:srgbClr val="13294B"/>
                </a:solidFill>
                <a:latin typeface="Source Sans Pro"/>
                <a:ea typeface="Source Sans Pro"/>
                <a:cs typeface="Source Sans Pro"/>
                <a:sym typeface="Source Sans Pro"/>
              </a:rPr>
              <a:t>Singular wind channel</a:t>
            </a:r>
            <a:endParaRPr sz="2000">
              <a:solidFill>
                <a:srgbClr val="13294B"/>
              </a:solidFill>
              <a:latin typeface="Source Sans Pro"/>
              <a:ea typeface="Source Sans Pro"/>
              <a:cs typeface="Source Sans Pro"/>
              <a:sym typeface="Source Sans Pro"/>
            </a:endParaRPr>
          </a:p>
          <a:p>
            <a:pPr indent="-355600" lvl="0" marL="457200" rtl="0" algn="l">
              <a:lnSpc>
                <a:spcPct val="150000"/>
              </a:lnSpc>
              <a:spcBef>
                <a:spcPts val="0"/>
              </a:spcBef>
              <a:spcAft>
                <a:spcPts val="0"/>
              </a:spcAft>
              <a:buClr>
                <a:srgbClr val="13294B"/>
              </a:buClr>
              <a:buSzPts val="2000"/>
              <a:buFont typeface="Source Sans Pro"/>
              <a:buChar char="❖"/>
            </a:pPr>
            <a:r>
              <a:rPr lang="en-US" sz="2000">
                <a:solidFill>
                  <a:srgbClr val="13294B"/>
                </a:solidFill>
                <a:latin typeface="Source Sans Pro"/>
                <a:ea typeface="Source Sans Pro"/>
                <a:cs typeface="Source Sans Pro"/>
                <a:sym typeface="Source Sans Pro"/>
              </a:rPr>
              <a:t>Line and circle path</a:t>
            </a:r>
            <a:endParaRPr sz="2000">
              <a:solidFill>
                <a:srgbClr val="13294B"/>
              </a:solidFill>
              <a:latin typeface="Source Sans Pro"/>
              <a:ea typeface="Source Sans Pro"/>
              <a:cs typeface="Source Sans Pro"/>
              <a:sym typeface="Source Sans Pro"/>
            </a:endParaRPr>
          </a:p>
          <a:p>
            <a:pPr indent="-355600" lvl="0" marL="457200" rtl="0" algn="l">
              <a:lnSpc>
                <a:spcPct val="150000"/>
              </a:lnSpc>
              <a:spcBef>
                <a:spcPts val="0"/>
              </a:spcBef>
              <a:spcAft>
                <a:spcPts val="0"/>
              </a:spcAft>
              <a:buClr>
                <a:srgbClr val="13294B"/>
              </a:buClr>
              <a:buSzPts val="2000"/>
              <a:buFont typeface="Source Sans Pro"/>
              <a:buChar char="❖"/>
            </a:pPr>
            <a:r>
              <a:rPr lang="en-US" sz="2000">
                <a:solidFill>
                  <a:srgbClr val="13294B"/>
                </a:solidFill>
                <a:latin typeface="Source Sans Pro"/>
                <a:ea typeface="Source Sans Pro"/>
                <a:cs typeface="Source Sans Pro"/>
                <a:sym typeface="Source Sans Pro"/>
              </a:rPr>
              <a:t>3 different speeds: 5 mph, 10 mph, 15 mph</a:t>
            </a:r>
            <a:endParaRPr sz="2000">
              <a:solidFill>
                <a:srgbClr val="13294B"/>
              </a:solidFill>
              <a:latin typeface="Source Sans Pro"/>
              <a:ea typeface="Source Sans Pro"/>
              <a:cs typeface="Source Sans Pro"/>
              <a:sym typeface="Source Sans Pro"/>
            </a:endParaRPr>
          </a:p>
          <a:p>
            <a:pPr indent="-355600" lvl="0" marL="457200" rtl="0" algn="l">
              <a:lnSpc>
                <a:spcPct val="150000"/>
              </a:lnSpc>
              <a:spcBef>
                <a:spcPts val="0"/>
              </a:spcBef>
              <a:spcAft>
                <a:spcPts val="0"/>
              </a:spcAft>
              <a:buClr>
                <a:srgbClr val="13294B"/>
              </a:buClr>
              <a:buSzPts val="2000"/>
              <a:buFont typeface="Source Sans Pro"/>
              <a:buChar char="❖"/>
            </a:pPr>
            <a:r>
              <a:rPr lang="en-US" sz="2000">
                <a:solidFill>
                  <a:srgbClr val="13294B"/>
                </a:solidFill>
                <a:latin typeface="Source Sans Pro"/>
                <a:ea typeface="Source Sans Pro"/>
                <a:cs typeface="Source Sans Pro"/>
                <a:sym typeface="Source Sans Pro"/>
              </a:rPr>
              <a:t>Days with low wind speeds</a:t>
            </a:r>
            <a:endParaRPr sz="2000">
              <a:solidFill>
                <a:srgbClr val="13294B"/>
              </a:solidFill>
              <a:latin typeface="Source Sans Pro"/>
              <a:ea typeface="Source Sans Pro"/>
              <a:cs typeface="Source Sans Pro"/>
              <a:sym typeface="Source Sans Pro"/>
            </a:endParaRPr>
          </a:p>
          <a:p>
            <a:pPr indent="-355600" lvl="0" marL="457200" rtl="0" algn="l">
              <a:lnSpc>
                <a:spcPct val="150000"/>
              </a:lnSpc>
              <a:spcBef>
                <a:spcPts val="0"/>
              </a:spcBef>
              <a:spcAft>
                <a:spcPts val="0"/>
              </a:spcAft>
              <a:buClr>
                <a:srgbClr val="13294B"/>
              </a:buClr>
              <a:buSzPts val="2000"/>
              <a:buFont typeface="Source Sans Pro"/>
              <a:buChar char="❖"/>
            </a:pPr>
            <a:r>
              <a:rPr lang="en-US" sz="2000">
                <a:solidFill>
                  <a:srgbClr val="13294B"/>
                </a:solidFill>
                <a:latin typeface="Source Sans Pro"/>
                <a:ea typeface="Source Sans Pro"/>
                <a:cs typeface="Source Sans Pro"/>
                <a:sym typeface="Source Sans Pro"/>
              </a:rPr>
              <a:t>No fixed distance</a:t>
            </a:r>
            <a:endParaRPr sz="2000">
              <a:solidFill>
                <a:srgbClr val="13294B"/>
              </a:solidFill>
              <a:latin typeface="Source Sans Pro"/>
              <a:ea typeface="Source Sans Pro"/>
              <a:cs typeface="Source Sans Pro"/>
              <a:sym typeface="Source Sa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g1a2a649e726_0_99"/>
          <p:cNvSpPr txBox="1"/>
          <p:nvPr>
            <p:ph idx="1" type="body"/>
          </p:nvPr>
        </p:nvSpPr>
        <p:spPr>
          <a:xfrm>
            <a:off x="654228" y="277803"/>
            <a:ext cx="10370100" cy="1189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sz="3600"/>
              <a:t>Setups: Box Fan Setup</a:t>
            </a:r>
            <a:endParaRPr sz="3600"/>
          </a:p>
        </p:txBody>
      </p:sp>
      <p:sp>
        <p:nvSpPr>
          <p:cNvPr id="337" name="Google Shape;337;g1a2a649e726_0_99"/>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cxnSp>
        <p:nvCxnSpPr>
          <p:cNvPr id="338" name="Google Shape;338;g1a2a649e726_0_99"/>
          <p:cNvCxnSpPr/>
          <p:nvPr/>
        </p:nvCxnSpPr>
        <p:spPr>
          <a:xfrm flipH="1" rot="10800000">
            <a:off x="830475" y="1467600"/>
            <a:ext cx="10017600" cy="37500"/>
          </a:xfrm>
          <a:prstGeom prst="straightConnector1">
            <a:avLst/>
          </a:prstGeom>
          <a:noFill/>
          <a:ln cap="flat" cmpd="sng" w="38100">
            <a:solidFill>
              <a:schemeClr val="dk2"/>
            </a:solidFill>
            <a:prstDash val="solid"/>
            <a:round/>
            <a:headEnd len="med" w="med" type="none"/>
            <a:tailEnd len="med" w="med" type="none"/>
          </a:ln>
        </p:spPr>
      </p:cxnSp>
      <p:pic>
        <p:nvPicPr>
          <p:cNvPr id="339" name="Google Shape;339;g1a2a649e726_0_99"/>
          <p:cNvPicPr preferRelativeResize="0"/>
          <p:nvPr/>
        </p:nvPicPr>
        <p:blipFill rotWithShape="1">
          <a:blip r:embed="rId3">
            <a:alphaModFix/>
          </a:blip>
          <a:srcRect b="0" l="0" r="0" t="9239"/>
          <a:stretch/>
        </p:blipFill>
        <p:spPr>
          <a:xfrm>
            <a:off x="654225" y="1657500"/>
            <a:ext cx="3872129" cy="4546449"/>
          </a:xfrm>
          <a:prstGeom prst="rect">
            <a:avLst/>
          </a:prstGeom>
          <a:noFill/>
          <a:ln>
            <a:noFill/>
          </a:ln>
        </p:spPr>
      </p:pic>
      <p:sp>
        <p:nvSpPr>
          <p:cNvPr id="340" name="Google Shape;340;g1a2a649e726_0_99"/>
          <p:cNvSpPr txBox="1"/>
          <p:nvPr/>
        </p:nvSpPr>
        <p:spPr>
          <a:xfrm>
            <a:off x="6157900" y="2104200"/>
            <a:ext cx="5477100" cy="2908800"/>
          </a:xfrm>
          <a:prstGeom prst="rect">
            <a:avLst/>
          </a:prstGeom>
          <a:noFill/>
          <a:ln>
            <a:noFill/>
          </a:ln>
        </p:spPr>
        <p:txBody>
          <a:bodyPr anchorCtr="0" anchor="t" bIns="91425" lIns="91425" spcFirstLastPara="1" rIns="91425" wrap="square" tIns="91425">
            <a:noAutofit/>
          </a:bodyPr>
          <a:lstStyle/>
          <a:p>
            <a:pPr indent="-355600" lvl="0" marL="457200" rtl="0" algn="l">
              <a:lnSpc>
                <a:spcPct val="150000"/>
              </a:lnSpc>
              <a:spcBef>
                <a:spcPts val="0"/>
              </a:spcBef>
              <a:spcAft>
                <a:spcPts val="0"/>
              </a:spcAft>
              <a:buClr>
                <a:srgbClr val="13294B"/>
              </a:buClr>
              <a:buSzPts val="2000"/>
              <a:buFont typeface="Source Sans Pro"/>
              <a:buChar char="❖"/>
            </a:pPr>
            <a:r>
              <a:rPr lang="en-US" sz="2000">
                <a:solidFill>
                  <a:srgbClr val="13294B"/>
                </a:solidFill>
                <a:latin typeface="Source Sans Pro"/>
                <a:ea typeface="Source Sans Pro"/>
                <a:cs typeface="Source Sans Pro"/>
                <a:sym typeface="Source Sans Pro"/>
              </a:rPr>
              <a:t>Singular wind channel</a:t>
            </a:r>
            <a:endParaRPr sz="2000">
              <a:solidFill>
                <a:srgbClr val="13294B"/>
              </a:solidFill>
              <a:latin typeface="Source Sans Pro"/>
              <a:ea typeface="Source Sans Pro"/>
              <a:cs typeface="Source Sans Pro"/>
              <a:sym typeface="Source Sans Pro"/>
            </a:endParaRPr>
          </a:p>
          <a:p>
            <a:pPr indent="-355600" lvl="0" marL="457200" rtl="0" algn="l">
              <a:lnSpc>
                <a:spcPct val="150000"/>
              </a:lnSpc>
              <a:spcBef>
                <a:spcPts val="0"/>
              </a:spcBef>
              <a:spcAft>
                <a:spcPts val="0"/>
              </a:spcAft>
              <a:buClr>
                <a:srgbClr val="13294B"/>
              </a:buClr>
              <a:buSzPts val="2000"/>
              <a:buFont typeface="Source Sans Pro"/>
              <a:buChar char="❖"/>
            </a:pPr>
            <a:r>
              <a:rPr lang="en-US" sz="2000">
                <a:solidFill>
                  <a:srgbClr val="13294B"/>
                </a:solidFill>
                <a:latin typeface="Source Sans Pro"/>
                <a:ea typeface="Source Sans Pro"/>
                <a:cs typeface="Source Sans Pro"/>
                <a:sym typeface="Source Sans Pro"/>
              </a:rPr>
              <a:t>0 to 90 degrees in 10 degree increments</a:t>
            </a:r>
            <a:endParaRPr sz="2000">
              <a:solidFill>
                <a:srgbClr val="13294B"/>
              </a:solidFill>
              <a:latin typeface="Source Sans Pro"/>
              <a:ea typeface="Source Sans Pro"/>
              <a:cs typeface="Source Sans Pro"/>
              <a:sym typeface="Source Sans Pro"/>
            </a:endParaRPr>
          </a:p>
          <a:p>
            <a:pPr indent="-355600" lvl="0" marL="457200" rtl="0" algn="l">
              <a:lnSpc>
                <a:spcPct val="150000"/>
              </a:lnSpc>
              <a:spcBef>
                <a:spcPts val="0"/>
              </a:spcBef>
              <a:spcAft>
                <a:spcPts val="0"/>
              </a:spcAft>
              <a:buClr>
                <a:srgbClr val="13294B"/>
              </a:buClr>
              <a:buSzPts val="2000"/>
              <a:buFont typeface="Source Sans Pro"/>
              <a:buChar char="❖"/>
            </a:pPr>
            <a:r>
              <a:rPr lang="en-US" sz="2000">
                <a:solidFill>
                  <a:srgbClr val="13294B"/>
                </a:solidFill>
                <a:latin typeface="Source Sans Pro"/>
                <a:ea typeface="Source Sans Pro"/>
                <a:cs typeface="Source Sans Pro"/>
                <a:sym typeface="Source Sans Pro"/>
              </a:rPr>
              <a:t>Leading chamber stayed in front</a:t>
            </a:r>
            <a:endParaRPr sz="2000">
              <a:solidFill>
                <a:srgbClr val="13294B"/>
              </a:solidFill>
              <a:latin typeface="Source Sans Pro"/>
              <a:ea typeface="Source Sans Pro"/>
              <a:cs typeface="Source Sans Pro"/>
              <a:sym typeface="Source Sans Pro"/>
            </a:endParaRPr>
          </a:p>
          <a:p>
            <a:pPr indent="-355600" lvl="0" marL="457200" rtl="0" algn="l">
              <a:lnSpc>
                <a:spcPct val="150000"/>
              </a:lnSpc>
              <a:spcBef>
                <a:spcPts val="0"/>
              </a:spcBef>
              <a:spcAft>
                <a:spcPts val="0"/>
              </a:spcAft>
              <a:buClr>
                <a:srgbClr val="13294B"/>
              </a:buClr>
              <a:buSzPts val="2000"/>
              <a:buFont typeface="Source Sans Pro"/>
              <a:buChar char="❖"/>
            </a:pPr>
            <a:r>
              <a:rPr lang="en-US" sz="2000">
                <a:solidFill>
                  <a:srgbClr val="13294B"/>
                </a:solidFill>
                <a:latin typeface="Source Sans Pro"/>
                <a:ea typeface="Source Sans Pro"/>
                <a:cs typeface="Source Sans Pro"/>
                <a:sym typeface="Source Sans Pro"/>
              </a:rPr>
              <a:t>3 different wind speeds: low, medium, high</a:t>
            </a:r>
            <a:endParaRPr sz="2000">
              <a:solidFill>
                <a:srgbClr val="13294B"/>
              </a:solidFill>
              <a:latin typeface="Source Sans Pro"/>
              <a:ea typeface="Source Sans Pro"/>
              <a:cs typeface="Source Sans Pro"/>
              <a:sym typeface="Source Sans Pro"/>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SMB PPT ORANGE">
      <a:dk1>
        <a:srgbClr val="000000"/>
      </a:dk1>
      <a:lt1>
        <a:srgbClr val="FFFFFF"/>
      </a:lt1>
      <a:dk2>
        <a:srgbClr val="13294B"/>
      </a:dk2>
      <a:lt2>
        <a:srgbClr val="FF5F05"/>
      </a:lt2>
      <a:accent1>
        <a:srgbClr val="0071CE"/>
      </a:accent1>
      <a:accent2>
        <a:srgbClr val="FCB316"/>
      </a:accent2>
      <a:accent3>
        <a:srgbClr val="007E8E"/>
      </a:accent3>
      <a:accent4>
        <a:srgbClr val="006230"/>
      </a:accent4>
      <a:accent5>
        <a:srgbClr val="5C0E41"/>
      </a:accent5>
      <a:accent6>
        <a:srgbClr val="7D3E13"/>
      </a:accent6>
      <a:hlink>
        <a:srgbClr val="C84113"/>
      </a:hlink>
      <a:folHlink>
        <a:srgbClr val="2159A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2022-06-14T14:37:32Z</dcterms:created>
  <dc:creator>Lin, Bryan</dc:creator>
</cp:coreProperties>
</file>