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omments/modernComment_118_6E9A38B2.xml" ContentType="application/vnd.ms-powerpoint.comments+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864" r:id="rId1"/>
  </p:sldMasterIdLst>
  <p:notesMasterIdLst>
    <p:notesMasterId r:id="rId33"/>
  </p:notesMasterIdLst>
  <p:sldIdLst>
    <p:sldId id="256" r:id="rId2"/>
    <p:sldId id="262" r:id="rId3"/>
    <p:sldId id="257" r:id="rId4"/>
    <p:sldId id="283" r:id="rId5"/>
    <p:sldId id="274" r:id="rId6"/>
    <p:sldId id="291" r:id="rId7"/>
    <p:sldId id="260" r:id="rId8"/>
    <p:sldId id="272" r:id="rId9"/>
    <p:sldId id="259" r:id="rId10"/>
    <p:sldId id="261" r:id="rId11"/>
    <p:sldId id="284" r:id="rId12"/>
    <p:sldId id="289" r:id="rId13"/>
    <p:sldId id="263" r:id="rId14"/>
    <p:sldId id="278" r:id="rId15"/>
    <p:sldId id="273" r:id="rId16"/>
    <p:sldId id="286" r:id="rId17"/>
    <p:sldId id="287" r:id="rId18"/>
    <p:sldId id="288" r:id="rId19"/>
    <p:sldId id="275" r:id="rId20"/>
    <p:sldId id="265" r:id="rId21"/>
    <p:sldId id="268" r:id="rId22"/>
    <p:sldId id="271" r:id="rId23"/>
    <p:sldId id="279" r:id="rId24"/>
    <p:sldId id="280" r:id="rId25"/>
    <p:sldId id="285" r:id="rId26"/>
    <p:sldId id="281" r:id="rId27"/>
    <p:sldId id="282" r:id="rId28"/>
    <p:sldId id="276" r:id="rId29"/>
    <p:sldId id="264" r:id="rId30"/>
    <p:sldId id="277" r:id="rId31"/>
    <p:sldId id="290" r:id="rId3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2FA37349-1D8D-1D92-7252-C330148D4D5C}" name="onandy2" initials="on" userId="9JrbtQS3sJLJalwdJfeYtNgTrLUcaNNZXZFxnHtEKpI=" providerId="None"/>
</p188: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0350C36-183B-4BAA-9A24-5C3FE8D29941}" v="1564" dt="2020-12-04T17:26:22.189"/>
    <p1510:client id="{06209977-B705-4CF6-AD45-EB8B4A27BFE4}" v="8" dt="2020-12-04T15:52:34.373"/>
    <p1510:client id="{0FB85BEC-9F78-4B63-ADEB-78A76A0A12B8}" v="1840" dt="2020-12-04T18:40:32.341"/>
    <p1510:client id="{1A09CDD9-11A8-42A1-862C-94DF5E9425FB}" v="590" dt="2020-12-04T08:20:26.285"/>
    <p1510:client id="{23B43A76-7A62-481A-9508-2B69C4669C44}" v="587" dt="2020-12-04T19:04:47.668"/>
    <p1510:client id="{246E18A8-C2E9-4FC0-9DA0-EB2AC6823640}" v="381" dt="2020-12-04T08:03:13.473"/>
    <p1510:client id="{288EB22A-79F9-488E-9AB1-3287F60DEEA5}" v="1449" dt="2020-12-04T16:33:35.141"/>
    <p1510:client id="{2C783043-53E6-4F73-BF2A-27BED2B4D37F}" v="271" dt="2020-12-04T18:00:27.376"/>
    <p1510:client id="{4650FF93-16CD-4E11-8D5B-B633B159B71B}" v="522" dt="2020-12-04T06:48:11.502"/>
    <p1510:client id="{4890F07E-117C-441E-8FD1-61D6BA8BEE0C}" v="6" dt="2020-12-04T17:11:12.797"/>
    <p1510:client id="{56E33317-3040-4290-A0EF-909CDC2B5A07}" v="6" dt="2020-12-03T07:33:40.156"/>
    <p1510:client id="{7644CD26-25D4-42CC-A921-1E382D1F05BB}" v="886" dt="2020-12-04T17:41:31.047"/>
    <p1510:client id="{7B089E11-A7F6-4FCD-A080-6038B46380B1}" v="231" dt="2020-12-04T07:30:01.066"/>
    <p1510:client id="{7C48ED5A-7259-43A2-B2D2-F874E8F28A31}" v="2151" dt="2020-12-04T09:29:15.985"/>
    <p1510:client id="{88D0A93A-4515-45A6-A986-008FA9CC9749}" v="621" dt="2020-12-04T18:10:28.456"/>
    <p1510:client id="{998F0947-53FC-495F-81B9-2798F819FAFD}" v="1093" dt="2020-12-04T08:49:37.342"/>
    <p1510:client id="{B2976488-770F-4F62-A2DE-1691AA0E6F2C}" v="1199" dt="2020-12-03T05:11:38.274"/>
    <p1510:client id="{C7EE2391-D567-4719-BB97-8BFEE48EEE0D}" v="54" dt="2020-12-04T18:28:00.594"/>
    <p1510:client id="{CBCBBBE3-8470-4586-928B-B470B788C610}" v="30" dt="2020-12-04T06:53:55.811"/>
    <p1510:client id="{CE676ACA-10F0-4877-AF23-C4D7E72A5D18}" v="3" dt="2020-12-04T09:33:16.792"/>
    <p1510:client id="{DB59742C-0D6A-4201-8297-F3D58A28B6CB}" v="32" dt="2020-12-04T18:13:33.026"/>
    <p1510:client id="{E17EC819-3134-4F3A-9CE0-A728D8CF827E}" v="343" dt="2020-12-03T07:56:30.22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10"/>
    <p:restoredTop sz="94629"/>
  </p:normalViewPr>
  <p:slideViewPr>
    <p:cSldViewPr snapToGrid="0" snapToObjects="1">
      <p:cViewPr varScale="1">
        <p:scale>
          <a:sx n="115" d="100"/>
          <a:sy n="115" d="100"/>
        </p:scale>
        <p:origin x="472" y="1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microsoft.com/office/2015/10/relationships/revisionInfo" Target="revisionInfo.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38" Type="http://schemas.microsoft.com/office/2016/11/relationships/changesInfo" Target="changesInfos/changesInfo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40" Type="http://schemas.microsoft.com/office/2018/10/relationships/authors" Targe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Enrico Ruffolo" userId="0lYKphqp/aAQZtSSkPX//Otz5TIXqsZtLWmb1nO9Au8=" providerId="None" clId="Web-{2C783043-53E6-4F73-BF2A-27BED2B4D37F}"/>
    <pc:docChg chg="delSld modSld">
      <pc:chgData name="Enrico Ruffolo" userId="0lYKphqp/aAQZtSSkPX//Otz5TIXqsZtLWmb1nO9Au8=" providerId="None" clId="Web-{2C783043-53E6-4F73-BF2A-27BED2B4D37F}" dt="2020-12-04T18:00:27.079" v="266" actId="20577"/>
      <pc:docMkLst>
        <pc:docMk/>
      </pc:docMkLst>
      <pc:sldChg chg="modSp">
        <pc:chgData name="Enrico Ruffolo" userId="0lYKphqp/aAQZtSSkPX//Otz5TIXqsZtLWmb1nO9Au8=" providerId="None" clId="Web-{2C783043-53E6-4F73-BF2A-27BED2B4D37F}" dt="2020-12-04T18:00:27.079" v="265" actId="20577"/>
        <pc:sldMkLst>
          <pc:docMk/>
          <pc:sldMk cId="2157416801" sldId="261"/>
        </pc:sldMkLst>
        <pc:spChg chg="mod">
          <ac:chgData name="Enrico Ruffolo" userId="0lYKphqp/aAQZtSSkPX//Otz5TIXqsZtLWmb1nO9Au8=" providerId="None" clId="Web-{2C783043-53E6-4F73-BF2A-27BED2B4D37F}" dt="2020-12-04T18:00:27.079" v="265" actId="20577"/>
          <ac:spMkLst>
            <pc:docMk/>
            <pc:sldMk cId="2157416801" sldId="261"/>
            <ac:spMk id="3" creationId="{6107F4DF-D438-4C39-821A-BEADEBD011CA}"/>
          </ac:spMkLst>
        </pc:spChg>
      </pc:sldChg>
      <pc:sldChg chg="del">
        <pc:chgData name="Enrico Ruffolo" userId="0lYKphqp/aAQZtSSkPX//Otz5TIXqsZtLWmb1nO9Au8=" providerId="None" clId="Web-{2C783043-53E6-4F73-BF2A-27BED2B4D37F}" dt="2020-12-04T17:59:47.110" v="254"/>
        <pc:sldMkLst>
          <pc:docMk/>
          <pc:sldMk cId="3108354772" sldId="270"/>
        </pc:sldMkLst>
      </pc:sldChg>
      <pc:sldChg chg="modSp">
        <pc:chgData name="Enrico Ruffolo" userId="0lYKphqp/aAQZtSSkPX//Otz5TIXqsZtLWmb1nO9Au8=" providerId="None" clId="Web-{2C783043-53E6-4F73-BF2A-27BED2B4D37F}" dt="2020-12-04T17:48:46.944" v="252" actId="20577"/>
        <pc:sldMkLst>
          <pc:docMk/>
          <pc:sldMk cId="3468485172" sldId="273"/>
        </pc:sldMkLst>
        <pc:spChg chg="mod">
          <ac:chgData name="Enrico Ruffolo" userId="0lYKphqp/aAQZtSSkPX//Otz5TIXqsZtLWmb1nO9Au8=" providerId="None" clId="Web-{2C783043-53E6-4F73-BF2A-27BED2B4D37F}" dt="2020-12-04T17:48:46.944" v="252" actId="20577"/>
          <ac:spMkLst>
            <pc:docMk/>
            <pc:sldMk cId="3468485172" sldId="273"/>
            <ac:spMk id="3" creationId="{9555AED7-72D8-439F-A9D2-967E99D5F084}"/>
          </ac:spMkLst>
        </pc:spChg>
      </pc:sldChg>
      <pc:sldChg chg="modSp">
        <pc:chgData name="Enrico Ruffolo" userId="0lYKphqp/aAQZtSSkPX//Otz5TIXqsZtLWmb1nO9Au8=" providerId="None" clId="Web-{2C783043-53E6-4F73-BF2A-27BED2B4D37F}" dt="2020-12-04T17:47:58.413" v="199" actId="1076"/>
        <pc:sldMkLst>
          <pc:docMk/>
          <pc:sldMk cId="3126709526" sldId="282"/>
        </pc:sldMkLst>
        <pc:spChg chg="mod">
          <ac:chgData name="Enrico Ruffolo" userId="0lYKphqp/aAQZtSSkPX//Otz5TIXqsZtLWmb1nO9Au8=" providerId="None" clId="Web-{2C783043-53E6-4F73-BF2A-27BED2B4D37F}" dt="2020-12-04T17:47:58.413" v="199" actId="1076"/>
          <ac:spMkLst>
            <pc:docMk/>
            <pc:sldMk cId="3126709526" sldId="282"/>
            <ac:spMk id="10" creationId="{7440BBF6-9F03-41BD-BF13-CAF645852E7D}"/>
          </ac:spMkLst>
        </pc:spChg>
      </pc:sldChg>
    </pc:docChg>
  </pc:docChgLst>
  <pc:docChgLst>
    <pc:chgData name="Enrico Ruffolo" userId="0lYKphqp/aAQZtSSkPX//Otz5TIXqsZtLWmb1nO9Au8=" providerId="None" clId="Web-{00350C36-183B-4BAA-9A24-5C3FE8D29941}"/>
    <pc:docChg chg="addSld modSld sldOrd">
      <pc:chgData name="Enrico Ruffolo" userId="0lYKphqp/aAQZtSSkPX//Otz5TIXqsZtLWmb1nO9Au8=" providerId="None" clId="Web-{00350C36-183B-4BAA-9A24-5C3FE8D29941}" dt="2020-12-04T17:26:22.189" v="1541"/>
      <pc:docMkLst>
        <pc:docMk/>
      </pc:docMkLst>
      <pc:sldChg chg="ord">
        <pc:chgData name="Enrico Ruffolo" userId="0lYKphqp/aAQZtSSkPX//Otz5TIXqsZtLWmb1nO9Au8=" providerId="None" clId="Web-{00350C36-183B-4BAA-9A24-5C3FE8D29941}" dt="2020-12-04T17:04:25.961" v="3"/>
        <pc:sldMkLst>
          <pc:docMk/>
          <pc:sldMk cId="762859061" sldId="259"/>
        </pc:sldMkLst>
      </pc:sldChg>
      <pc:sldChg chg="ord">
        <pc:chgData name="Enrico Ruffolo" userId="0lYKphqp/aAQZtSSkPX//Otz5TIXqsZtLWmb1nO9Au8=" providerId="None" clId="Web-{00350C36-183B-4BAA-9A24-5C3FE8D29941}" dt="2020-12-04T17:04:27.821" v="5"/>
        <pc:sldMkLst>
          <pc:docMk/>
          <pc:sldMk cId="2157416801" sldId="261"/>
        </pc:sldMkLst>
      </pc:sldChg>
      <pc:sldChg chg="addSp delSp modSp">
        <pc:chgData name="Enrico Ruffolo" userId="0lYKphqp/aAQZtSSkPX//Otz5TIXqsZtLWmb1nO9Au8=" providerId="None" clId="Web-{00350C36-183B-4BAA-9A24-5C3FE8D29941}" dt="2020-12-04T17:12:37.054" v="753" actId="20577"/>
        <pc:sldMkLst>
          <pc:docMk/>
          <pc:sldMk cId="837319969" sldId="263"/>
        </pc:sldMkLst>
        <pc:spChg chg="del mod">
          <ac:chgData name="Enrico Ruffolo" userId="0lYKphqp/aAQZtSSkPX//Otz5TIXqsZtLWmb1nO9Au8=" providerId="None" clId="Web-{00350C36-183B-4BAA-9A24-5C3FE8D29941}" dt="2020-12-04T17:05:32.948" v="47"/>
          <ac:spMkLst>
            <pc:docMk/>
            <pc:sldMk cId="837319969" sldId="263"/>
            <ac:spMk id="3" creationId="{A138C967-F025-42F9-B827-F56E46756628}"/>
          </ac:spMkLst>
        </pc:spChg>
        <pc:spChg chg="add del mod">
          <ac:chgData name="Enrico Ruffolo" userId="0lYKphqp/aAQZtSSkPX//Otz5TIXqsZtLWmb1nO9Au8=" providerId="None" clId="Web-{00350C36-183B-4BAA-9A24-5C3FE8D29941}" dt="2020-12-04T17:07:31.967" v="56"/>
          <ac:spMkLst>
            <pc:docMk/>
            <pc:sldMk cId="837319969" sldId="263"/>
            <ac:spMk id="6" creationId="{3BB0DCFE-9224-4463-9E2B-892BA1D6ABAA}"/>
          </ac:spMkLst>
        </pc:spChg>
        <pc:spChg chg="add mod">
          <ac:chgData name="Enrico Ruffolo" userId="0lYKphqp/aAQZtSSkPX//Otz5TIXqsZtLWmb1nO9Au8=" providerId="None" clId="Web-{00350C36-183B-4BAA-9A24-5C3FE8D29941}" dt="2020-12-04T17:12:37.054" v="753" actId="20577"/>
          <ac:spMkLst>
            <pc:docMk/>
            <pc:sldMk cId="837319969" sldId="263"/>
            <ac:spMk id="8" creationId="{B7EA8BC1-3E74-432C-9E9C-1693DAC35701}"/>
          </ac:spMkLst>
        </pc:spChg>
        <pc:picChg chg="add mod ord">
          <ac:chgData name="Enrico Ruffolo" userId="0lYKphqp/aAQZtSSkPX//Otz5TIXqsZtLWmb1nO9Au8=" providerId="None" clId="Web-{00350C36-183B-4BAA-9A24-5C3FE8D29941}" dt="2020-12-04T17:05:43.964" v="52" actId="1076"/>
          <ac:picMkLst>
            <pc:docMk/>
            <pc:sldMk cId="837319969" sldId="263"/>
            <ac:picMk id="4" creationId="{856CCE49-C18B-4212-9BB5-33317D6B47D2}"/>
          </ac:picMkLst>
        </pc:picChg>
        <pc:picChg chg="add mod">
          <ac:chgData name="Enrico Ruffolo" userId="0lYKphqp/aAQZtSSkPX//Otz5TIXqsZtLWmb1nO9Au8=" providerId="None" clId="Web-{00350C36-183B-4BAA-9A24-5C3FE8D29941}" dt="2020-12-04T17:05:47.464" v="53" actId="1076"/>
          <ac:picMkLst>
            <pc:docMk/>
            <pc:sldMk cId="837319969" sldId="263"/>
            <ac:picMk id="5" creationId="{C9E581AE-34C1-4F2C-913F-2A3C7FD4670E}"/>
          </ac:picMkLst>
        </pc:picChg>
      </pc:sldChg>
      <pc:sldChg chg="ord">
        <pc:chgData name="Enrico Ruffolo" userId="0lYKphqp/aAQZtSSkPX//Otz5TIXqsZtLWmb1nO9Au8=" providerId="None" clId="Web-{00350C36-183B-4BAA-9A24-5C3FE8D29941}" dt="2020-12-04T17:04:26.946" v="4"/>
        <pc:sldMkLst>
          <pc:docMk/>
          <pc:sldMk cId="3108354772" sldId="270"/>
        </pc:sldMkLst>
      </pc:sldChg>
      <pc:sldChg chg="addSp delSp modSp">
        <pc:chgData name="Enrico Ruffolo" userId="0lYKphqp/aAQZtSSkPX//Otz5TIXqsZtLWmb1nO9Au8=" providerId="None" clId="Web-{00350C36-183B-4BAA-9A24-5C3FE8D29941}" dt="2020-12-04T17:22:12.025" v="1336" actId="1076"/>
        <pc:sldMkLst>
          <pc:docMk/>
          <pc:sldMk cId="3468485172" sldId="273"/>
        </pc:sldMkLst>
        <pc:spChg chg="del mod">
          <ac:chgData name="Enrico Ruffolo" userId="0lYKphqp/aAQZtSSkPX//Otz5TIXqsZtLWmb1nO9Au8=" providerId="None" clId="Web-{00350C36-183B-4BAA-9A24-5C3FE8D29941}" dt="2020-12-04T17:18:02.971" v="1277"/>
          <ac:spMkLst>
            <pc:docMk/>
            <pc:sldMk cId="3468485172" sldId="273"/>
            <ac:spMk id="3" creationId="{AED6822E-9EB2-415C-AAE8-CA8AB092CFEF}"/>
          </ac:spMkLst>
        </pc:spChg>
        <pc:spChg chg="add del mod">
          <ac:chgData name="Enrico Ruffolo" userId="0lYKphqp/aAQZtSSkPX//Otz5TIXqsZtLWmb1nO9Au8=" providerId="None" clId="Web-{00350C36-183B-4BAA-9A24-5C3FE8D29941}" dt="2020-12-04T17:18:03.908" v="1278"/>
          <ac:spMkLst>
            <pc:docMk/>
            <pc:sldMk cId="3468485172" sldId="273"/>
            <ac:spMk id="5" creationId="{AF1C1E75-8418-48B4-82C9-4DB652F20BCD}"/>
          </ac:spMkLst>
        </pc:spChg>
        <pc:picChg chg="add mod ord">
          <ac:chgData name="Enrico Ruffolo" userId="0lYKphqp/aAQZtSSkPX//Otz5TIXqsZtLWmb1nO9Au8=" providerId="None" clId="Web-{00350C36-183B-4BAA-9A24-5C3FE8D29941}" dt="2020-12-04T17:22:12.025" v="1336" actId="1076"/>
          <ac:picMkLst>
            <pc:docMk/>
            <pc:sldMk cId="3468485172" sldId="273"/>
            <ac:picMk id="6" creationId="{46012A99-D561-4CFC-904C-D9DAC079B916}"/>
          </ac:picMkLst>
        </pc:picChg>
        <pc:picChg chg="add mod">
          <ac:chgData name="Enrico Ruffolo" userId="0lYKphqp/aAQZtSSkPX//Otz5TIXqsZtLWmb1nO9Au8=" providerId="None" clId="Web-{00350C36-183B-4BAA-9A24-5C3FE8D29941}" dt="2020-12-04T17:21:51.118" v="1329" actId="14100"/>
          <ac:picMkLst>
            <pc:docMk/>
            <pc:sldMk cId="3468485172" sldId="273"/>
            <ac:picMk id="7" creationId="{25BFB58E-158D-4D38-A579-502B45758C9B}"/>
          </ac:picMkLst>
        </pc:picChg>
        <pc:picChg chg="add mod">
          <ac:chgData name="Enrico Ruffolo" userId="0lYKphqp/aAQZtSSkPX//Otz5TIXqsZtLWmb1nO9Au8=" providerId="None" clId="Web-{00350C36-183B-4BAA-9A24-5C3FE8D29941}" dt="2020-12-04T17:21:58.243" v="1334" actId="1076"/>
          <ac:picMkLst>
            <pc:docMk/>
            <pc:sldMk cId="3468485172" sldId="273"/>
            <ac:picMk id="8" creationId="{F233DD5C-947E-4E61-9240-9A9ECB906C19}"/>
          </ac:picMkLst>
        </pc:picChg>
      </pc:sldChg>
      <pc:sldChg chg="modSp ord">
        <pc:chgData name="Enrico Ruffolo" userId="0lYKphqp/aAQZtSSkPX//Otz5TIXqsZtLWmb1nO9Au8=" providerId="None" clId="Web-{00350C36-183B-4BAA-9A24-5C3FE8D29941}" dt="2020-12-04T17:17:40.345" v="1272"/>
        <pc:sldMkLst>
          <pc:docMk/>
          <pc:sldMk cId="1917172271" sldId="278"/>
        </pc:sldMkLst>
        <pc:spChg chg="mod">
          <ac:chgData name="Enrico Ruffolo" userId="0lYKphqp/aAQZtSSkPX//Otz5TIXqsZtLWmb1nO9Au8=" providerId="None" clId="Web-{00350C36-183B-4BAA-9A24-5C3FE8D29941}" dt="2020-12-04T17:04:38.868" v="39" actId="20577"/>
          <ac:spMkLst>
            <pc:docMk/>
            <pc:sldMk cId="1917172271" sldId="278"/>
            <ac:spMk id="2" creationId="{15CC210D-A966-457B-9490-CAE9B6CFD477}"/>
          </ac:spMkLst>
        </pc:spChg>
        <pc:spChg chg="mod">
          <ac:chgData name="Enrico Ruffolo" userId="0lYKphqp/aAQZtSSkPX//Otz5TIXqsZtLWmb1nO9Au8=" providerId="None" clId="Web-{00350C36-183B-4BAA-9A24-5C3FE8D29941}" dt="2020-12-04T17:16:46.890" v="1236" actId="20577"/>
          <ac:spMkLst>
            <pc:docMk/>
            <pc:sldMk cId="1917172271" sldId="278"/>
            <ac:spMk id="3" creationId="{B0328FFD-981C-49EE-AC08-693ADA645850}"/>
          </ac:spMkLst>
        </pc:spChg>
      </pc:sldChg>
      <pc:sldChg chg="addSp delSp modSp new ord">
        <pc:chgData name="Enrico Ruffolo" userId="0lYKphqp/aAQZtSSkPX//Otz5TIXqsZtLWmb1nO9Au8=" providerId="None" clId="Web-{00350C36-183B-4BAA-9A24-5C3FE8D29941}" dt="2020-12-04T17:17:42.251" v="1273"/>
        <pc:sldMkLst>
          <pc:docMk/>
          <pc:sldMk cId="3858938815" sldId="284"/>
        </pc:sldMkLst>
        <pc:spChg chg="mod">
          <ac:chgData name="Enrico Ruffolo" userId="0lYKphqp/aAQZtSSkPX//Otz5TIXqsZtLWmb1nO9Au8=" providerId="None" clId="Web-{00350C36-183B-4BAA-9A24-5C3FE8D29941}" dt="2020-12-04T17:17:20.891" v="1264" actId="20577"/>
          <ac:spMkLst>
            <pc:docMk/>
            <pc:sldMk cId="3858938815" sldId="284"/>
            <ac:spMk id="2" creationId="{E3135731-1091-4481-9F2A-0A1E213EB9DF}"/>
          </ac:spMkLst>
        </pc:spChg>
        <pc:spChg chg="del">
          <ac:chgData name="Enrico Ruffolo" userId="0lYKphqp/aAQZtSSkPX//Otz5TIXqsZtLWmb1nO9Au8=" providerId="None" clId="Web-{00350C36-183B-4BAA-9A24-5C3FE8D29941}" dt="2020-12-04T17:17:26.235" v="1267"/>
          <ac:spMkLst>
            <pc:docMk/>
            <pc:sldMk cId="3858938815" sldId="284"/>
            <ac:spMk id="3" creationId="{518F4CD9-1EAF-467D-843F-8E21B8AD1E8A}"/>
          </ac:spMkLst>
        </pc:spChg>
        <pc:picChg chg="add mod ord">
          <ac:chgData name="Enrico Ruffolo" userId="0lYKphqp/aAQZtSSkPX//Otz5TIXqsZtLWmb1nO9Au8=" providerId="None" clId="Web-{00350C36-183B-4BAA-9A24-5C3FE8D29941}" dt="2020-12-04T17:17:35.548" v="1271" actId="1076"/>
          <ac:picMkLst>
            <pc:docMk/>
            <pc:sldMk cId="3858938815" sldId="284"/>
            <ac:picMk id="4" creationId="{EA65757E-EB8D-4C6D-A2CA-9757D2253C81}"/>
          </ac:picMkLst>
        </pc:picChg>
      </pc:sldChg>
      <pc:sldChg chg="addSp delSp modSp new">
        <pc:chgData name="Enrico Ruffolo" userId="0lYKphqp/aAQZtSSkPX//Otz5TIXqsZtLWmb1nO9Au8=" providerId="None" clId="Web-{00350C36-183B-4BAA-9A24-5C3FE8D29941}" dt="2020-12-04T17:21:23.617" v="1319" actId="1076"/>
        <pc:sldMkLst>
          <pc:docMk/>
          <pc:sldMk cId="2090227005" sldId="286"/>
        </pc:sldMkLst>
        <pc:spChg chg="mod">
          <ac:chgData name="Enrico Ruffolo" userId="0lYKphqp/aAQZtSSkPX//Otz5TIXqsZtLWmb1nO9Au8=" providerId="None" clId="Web-{00350C36-183B-4BAA-9A24-5C3FE8D29941}" dt="2020-12-04T17:21:04.601" v="1311" actId="20577"/>
          <ac:spMkLst>
            <pc:docMk/>
            <pc:sldMk cId="2090227005" sldId="286"/>
            <ac:spMk id="2" creationId="{84A31D2F-4001-4776-A7F0-FF1CA07E476C}"/>
          </ac:spMkLst>
        </pc:spChg>
        <pc:spChg chg="del">
          <ac:chgData name="Enrico Ruffolo" userId="0lYKphqp/aAQZtSSkPX//Otz5TIXqsZtLWmb1nO9Au8=" providerId="None" clId="Web-{00350C36-183B-4BAA-9A24-5C3FE8D29941}" dt="2020-12-04T17:21:10.601" v="1313"/>
          <ac:spMkLst>
            <pc:docMk/>
            <pc:sldMk cId="2090227005" sldId="286"/>
            <ac:spMk id="3" creationId="{BC5F775B-E694-4F78-8A8A-3E1187895B24}"/>
          </ac:spMkLst>
        </pc:spChg>
        <pc:picChg chg="add mod ord">
          <ac:chgData name="Enrico Ruffolo" userId="0lYKphqp/aAQZtSSkPX//Otz5TIXqsZtLWmb1nO9Au8=" providerId="None" clId="Web-{00350C36-183B-4BAA-9A24-5C3FE8D29941}" dt="2020-12-04T17:21:15.726" v="1316" actId="14100"/>
          <ac:picMkLst>
            <pc:docMk/>
            <pc:sldMk cId="2090227005" sldId="286"/>
            <ac:picMk id="4" creationId="{5BADD0AF-7744-4C09-849C-2EA1F56850F4}"/>
          </ac:picMkLst>
        </pc:picChg>
        <pc:picChg chg="add mod">
          <ac:chgData name="Enrico Ruffolo" userId="0lYKphqp/aAQZtSSkPX//Otz5TIXqsZtLWmb1nO9Au8=" providerId="None" clId="Web-{00350C36-183B-4BAA-9A24-5C3FE8D29941}" dt="2020-12-04T17:21:23.617" v="1319" actId="1076"/>
          <ac:picMkLst>
            <pc:docMk/>
            <pc:sldMk cId="2090227005" sldId="286"/>
            <ac:picMk id="5" creationId="{8DE704E8-1C63-4B5A-947C-1182386C22FB}"/>
          </ac:picMkLst>
        </pc:picChg>
      </pc:sldChg>
      <pc:sldChg chg="addSp delSp modSp new">
        <pc:chgData name="Enrico Ruffolo" userId="0lYKphqp/aAQZtSSkPX//Otz5TIXqsZtLWmb1nO9Au8=" providerId="None" clId="Web-{00350C36-183B-4BAA-9A24-5C3FE8D29941}" dt="2020-12-04T17:23:59.763" v="1440" actId="1076"/>
        <pc:sldMkLst>
          <pc:docMk/>
          <pc:sldMk cId="3438742599" sldId="287"/>
        </pc:sldMkLst>
        <pc:spChg chg="mod">
          <ac:chgData name="Enrico Ruffolo" userId="0lYKphqp/aAQZtSSkPX//Otz5TIXqsZtLWmb1nO9Au8=" providerId="None" clId="Web-{00350C36-183B-4BAA-9A24-5C3FE8D29941}" dt="2020-12-04T17:22:44.354" v="1364" actId="20577"/>
          <ac:spMkLst>
            <pc:docMk/>
            <pc:sldMk cId="3438742599" sldId="287"/>
            <ac:spMk id="2" creationId="{00F3839D-B744-400F-86A5-D19194A6108E}"/>
          </ac:spMkLst>
        </pc:spChg>
        <pc:spChg chg="del">
          <ac:chgData name="Enrico Ruffolo" userId="0lYKphqp/aAQZtSSkPX//Otz5TIXqsZtLWmb1nO9Au8=" providerId="None" clId="Web-{00350C36-183B-4BAA-9A24-5C3FE8D29941}" dt="2020-12-04T17:22:44.479" v="1366"/>
          <ac:spMkLst>
            <pc:docMk/>
            <pc:sldMk cId="3438742599" sldId="287"/>
            <ac:spMk id="3" creationId="{1B29D0FE-2CA0-474D-9FF1-BF444E66B4C1}"/>
          </ac:spMkLst>
        </pc:spChg>
        <pc:spChg chg="add del mod">
          <ac:chgData name="Enrico Ruffolo" userId="0lYKphqp/aAQZtSSkPX//Otz5TIXqsZtLWmb1nO9Au8=" providerId="None" clId="Web-{00350C36-183B-4BAA-9A24-5C3FE8D29941}" dt="2020-12-04T17:23:33.356" v="1427"/>
          <ac:spMkLst>
            <pc:docMk/>
            <pc:sldMk cId="3438742599" sldId="287"/>
            <ac:spMk id="7" creationId="{F75B7FF6-9596-4695-A4DB-D705C2F057AF}"/>
          </ac:spMkLst>
        </pc:spChg>
        <pc:picChg chg="add del mod ord">
          <ac:chgData name="Enrico Ruffolo" userId="0lYKphqp/aAQZtSSkPX//Otz5TIXqsZtLWmb1nO9Au8=" providerId="None" clId="Web-{00350C36-183B-4BAA-9A24-5C3FE8D29941}" dt="2020-12-04T17:23:23.324" v="1422"/>
          <ac:picMkLst>
            <pc:docMk/>
            <pc:sldMk cId="3438742599" sldId="287"/>
            <ac:picMk id="4" creationId="{1042DD8E-EC6B-42E8-B026-EEAE27D1FA07}"/>
          </ac:picMkLst>
        </pc:picChg>
        <pc:picChg chg="add del mod">
          <ac:chgData name="Enrico Ruffolo" userId="0lYKphqp/aAQZtSSkPX//Otz5TIXqsZtLWmb1nO9Au8=" providerId="None" clId="Web-{00350C36-183B-4BAA-9A24-5C3FE8D29941}" dt="2020-12-04T17:23:34.715" v="1428"/>
          <ac:picMkLst>
            <pc:docMk/>
            <pc:sldMk cId="3438742599" sldId="287"/>
            <ac:picMk id="5" creationId="{9EE2631F-715F-4D1F-9464-82BB8F2D277A}"/>
          </ac:picMkLst>
        </pc:picChg>
        <pc:picChg chg="add mod">
          <ac:chgData name="Enrico Ruffolo" userId="0lYKphqp/aAQZtSSkPX//Otz5TIXqsZtLWmb1nO9Au8=" providerId="None" clId="Web-{00350C36-183B-4BAA-9A24-5C3FE8D29941}" dt="2020-12-04T17:23:53.106" v="1436" actId="1076"/>
          <ac:picMkLst>
            <pc:docMk/>
            <pc:sldMk cId="3438742599" sldId="287"/>
            <ac:picMk id="8" creationId="{B8515B59-FA17-436F-9C35-51CDAFF146C8}"/>
          </ac:picMkLst>
        </pc:picChg>
        <pc:picChg chg="add mod">
          <ac:chgData name="Enrico Ruffolo" userId="0lYKphqp/aAQZtSSkPX//Otz5TIXqsZtLWmb1nO9Au8=" providerId="None" clId="Web-{00350C36-183B-4BAA-9A24-5C3FE8D29941}" dt="2020-12-04T17:23:59.763" v="1440" actId="1076"/>
          <ac:picMkLst>
            <pc:docMk/>
            <pc:sldMk cId="3438742599" sldId="287"/>
            <ac:picMk id="9" creationId="{DA7DE1E4-1BB0-487B-AFB6-209F7F08DD50}"/>
          </ac:picMkLst>
        </pc:picChg>
      </pc:sldChg>
      <pc:sldChg chg="addSp delSp modSp new">
        <pc:chgData name="Enrico Ruffolo" userId="0lYKphqp/aAQZtSSkPX//Otz5TIXqsZtLWmb1nO9Au8=" providerId="None" clId="Web-{00350C36-183B-4BAA-9A24-5C3FE8D29941}" dt="2020-12-04T17:26:22.189" v="1541"/>
        <pc:sldMkLst>
          <pc:docMk/>
          <pc:sldMk cId="1314994681" sldId="288"/>
        </pc:sldMkLst>
        <pc:spChg chg="mod">
          <ac:chgData name="Enrico Ruffolo" userId="0lYKphqp/aAQZtSSkPX//Otz5TIXqsZtLWmb1nO9Au8=" providerId="None" clId="Web-{00350C36-183B-4BAA-9A24-5C3FE8D29941}" dt="2020-12-04T17:23:19.761" v="1420" actId="20577"/>
          <ac:spMkLst>
            <pc:docMk/>
            <pc:sldMk cId="1314994681" sldId="288"/>
            <ac:spMk id="2" creationId="{0286FDB4-695C-45D0-AACC-668433F44334}"/>
          </ac:spMkLst>
        </pc:spChg>
        <pc:spChg chg="del">
          <ac:chgData name="Enrico Ruffolo" userId="0lYKphqp/aAQZtSSkPX//Otz5TIXqsZtLWmb1nO9Au8=" providerId="None" clId="Web-{00350C36-183B-4BAA-9A24-5C3FE8D29941}" dt="2020-12-04T17:24:03.497" v="1441"/>
          <ac:spMkLst>
            <pc:docMk/>
            <pc:sldMk cId="1314994681" sldId="288"/>
            <ac:spMk id="3" creationId="{826FBFD3-5B6E-4294-BEDB-77A615EEE6DF}"/>
          </ac:spMkLst>
        </pc:spChg>
        <pc:spChg chg="add del mod">
          <ac:chgData name="Enrico Ruffolo" userId="0lYKphqp/aAQZtSSkPX//Otz5TIXqsZtLWmb1nO9Au8=" providerId="None" clId="Web-{00350C36-183B-4BAA-9A24-5C3FE8D29941}" dt="2020-12-04T17:26:03.204" v="1537"/>
          <ac:spMkLst>
            <pc:docMk/>
            <pc:sldMk cId="1314994681" sldId="288"/>
            <ac:spMk id="6" creationId="{A75E5BC8-5F8F-4DF4-98BC-1FB374674FBD}"/>
          </ac:spMkLst>
        </pc:spChg>
        <pc:spChg chg="add del">
          <ac:chgData name="Enrico Ruffolo" userId="0lYKphqp/aAQZtSSkPX//Otz5TIXqsZtLWmb1nO9Au8=" providerId="None" clId="Web-{00350C36-183B-4BAA-9A24-5C3FE8D29941}" dt="2020-12-04T17:26:15.767" v="1539"/>
          <ac:spMkLst>
            <pc:docMk/>
            <pc:sldMk cId="1314994681" sldId="288"/>
            <ac:spMk id="8" creationId="{9F9009E6-ABB4-4BF7-BE29-14CA0B2BAD8A}"/>
          </ac:spMkLst>
        </pc:spChg>
        <pc:spChg chg="add del">
          <ac:chgData name="Enrico Ruffolo" userId="0lYKphqp/aAQZtSSkPX//Otz5TIXqsZtLWmb1nO9Au8=" providerId="None" clId="Web-{00350C36-183B-4BAA-9A24-5C3FE8D29941}" dt="2020-12-04T17:26:22.189" v="1541"/>
          <ac:spMkLst>
            <pc:docMk/>
            <pc:sldMk cId="1314994681" sldId="288"/>
            <ac:spMk id="10" creationId="{0774A1F5-1D75-4B9E-8E71-9BB8D88E9C44}"/>
          </ac:spMkLst>
        </pc:spChg>
        <pc:picChg chg="add mod ord">
          <ac:chgData name="Enrico Ruffolo" userId="0lYKphqp/aAQZtSSkPX//Otz5TIXqsZtLWmb1nO9Au8=" providerId="None" clId="Web-{00350C36-183B-4BAA-9A24-5C3FE8D29941}" dt="2020-12-04T17:24:27.295" v="1451" actId="1076"/>
          <ac:picMkLst>
            <pc:docMk/>
            <pc:sldMk cId="1314994681" sldId="288"/>
            <ac:picMk id="4" creationId="{FBA3643C-E38A-4726-A562-C4FA7FE8FF3D}"/>
          </ac:picMkLst>
        </pc:picChg>
        <pc:picChg chg="add mod">
          <ac:chgData name="Enrico Ruffolo" userId="0lYKphqp/aAQZtSSkPX//Otz5TIXqsZtLWmb1nO9Au8=" providerId="None" clId="Web-{00350C36-183B-4BAA-9A24-5C3FE8D29941}" dt="2020-12-04T17:24:32.154" v="1453" actId="1076"/>
          <ac:picMkLst>
            <pc:docMk/>
            <pc:sldMk cId="1314994681" sldId="288"/>
            <ac:picMk id="5" creationId="{77C83A9B-94AE-4BE5-8416-CB209E631AEF}"/>
          </ac:picMkLst>
        </pc:picChg>
      </pc:sldChg>
    </pc:docChg>
  </pc:docChgLst>
  <pc:docChgLst>
    <pc:chgData name="onandy2" userId="9JrbtQS3sJLJalwdJfeYtNgTrLUcaNNZXZFxnHtEKpI=" providerId="None" clId="Web-{4650FF93-16CD-4E11-8D5B-B633B159B71B}"/>
    <pc:docChg chg="addSld delSld modSld sldOrd">
      <pc:chgData name="onandy2" userId="9JrbtQS3sJLJalwdJfeYtNgTrLUcaNNZXZFxnHtEKpI=" providerId="None" clId="Web-{4650FF93-16CD-4E11-8D5B-B633B159B71B}" dt="2020-12-04T06:48:11.502" v="518" actId="20577"/>
      <pc:docMkLst>
        <pc:docMk/>
      </pc:docMkLst>
      <pc:sldChg chg="modSp">
        <pc:chgData name="onandy2" userId="9JrbtQS3sJLJalwdJfeYtNgTrLUcaNNZXZFxnHtEKpI=" providerId="None" clId="Web-{4650FF93-16CD-4E11-8D5B-B633B159B71B}" dt="2020-12-04T06:38:07.954" v="425" actId="20577"/>
        <pc:sldMkLst>
          <pc:docMk/>
          <pc:sldMk cId="1353538902" sldId="257"/>
        </pc:sldMkLst>
        <pc:spChg chg="mod">
          <ac:chgData name="onandy2" userId="9JrbtQS3sJLJalwdJfeYtNgTrLUcaNNZXZFxnHtEKpI=" providerId="None" clId="Web-{4650FF93-16CD-4E11-8D5B-B633B159B71B}" dt="2020-12-04T06:38:07.954" v="425" actId="20577"/>
          <ac:spMkLst>
            <pc:docMk/>
            <pc:sldMk cId="1353538902" sldId="257"/>
            <ac:spMk id="3" creationId="{A904ADCC-74D2-9446-95DE-8BFEEF25ABE5}"/>
          </ac:spMkLst>
        </pc:spChg>
      </pc:sldChg>
      <pc:sldChg chg="del">
        <pc:chgData name="onandy2" userId="9JrbtQS3sJLJalwdJfeYtNgTrLUcaNNZXZFxnHtEKpI=" providerId="None" clId="Web-{4650FF93-16CD-4E11-8D5B-B633B159B71B}" dt="2020-12-04T06:26:39.108" v="0"/>
        <pc:sldMkLst>
          <pc:docMk/>
          <pc:sldMk cId="1433239337" sldId="258"/>
        </pc:sldMkLst>
      </pc:sldChg>
      <pc:sldChg chg="modSp">
        <pc:chgData name="onandy2" userId="9JrbtQS3sJLJalwdJfeYtNgTrLUcaNNZXZFxnHtEKpI=" providerId="None" clId="Web-{4650FF93-16CD-4E11-8D5B-B633B159B71B}" dt="2020-12-04T06:30:33.974" v="44" actId="20577"/>
        <pc:sldMkLst>
          <pc:docMk/>
          <pc:sldMk cId="762859061" sldId="259"/>
        </pc:sldMkLst>
        <pc:spChg chg="mod">
          <ac:chgData name="onandy2" userId="9JrbtQS3sJLJalwdJfeYtNgTrLUcaNNZXZFxnHtEKpI=" providerId="None" clId="Web-{4650FF93-16CD-4E11-8D5B-B633B159B71B}" dt="2020-12-04T06:30:33.974" v="44" actId="20577"/>
          <ac:spMkLst>
            <pc:docMk/>
            <pc:sldMk cId="762859061" sldId="259"/>
            <ac:spMk id="3" creationId="{CA8217C8-5522-4FBA-A68E-FAEAB9DEB6B4}"/>
          </ac:spMkLst>
        </pc:spChg>
      </pc:sldChg>
      <pc:sldChg chg="modSp">
        <pc:chgData name="onandy2" userId="9JrbtQS3sJLJalwdJfeYtNgTrLUcaNNZXZFxnHtEKpI=" providerId="None" clId="Web-{4650FF93-16CD-4E11-8D5B-B633B159B71B}" dt="2020-12-04T06:38:22.236" v="432" actId="1076"/>
        <pc:sldMkLst>
          <pc:docMk/>
          <pc:sldMk cId="1934022901" sldId="260"/>
        </pc:sldMkLst>
        <pc:spChg chg="mod">
          <ac:chgData name="onandy2" userId="9JrbtQS3sJLJalwdJfeYtNgTrLUcaNNZXZFxnHtEKpI=" providerId="None" clId="Web-{4650FF93-16CD-4E11-8D5B-B633B159B71B}" dt="2020-12-04T06:38:17.564" v="431" actId="14100"/>
          <ac:spMkLst>
            <pc:docMk/>
            <pc:sldMk cId="1934022901" sldId="260"/>
            <ac:spMk id="8" creationId="{097C9FF7-7F79-4ED8-95D7-5976DEB959D1}"/>
          </ac:spMkLst>
        </pc:spChg>
        <pc:picChg chg="mod">
          <ac:chgData name="onandy2" userId="9JrbtQS3sJLJalwdJfeYtNgTrLUcaNNZXZFxnHtEKpI=" providerId="None" clId="Web-{4650FF93-16CD-4E11-8D5B-B633B159B71B}" dt="2020-12-04T06:38:22.236" v="432" actId="1076"/>
          <ac:picMkLst>
            <pc:docMk/>
            <pc:sldMk cId="1934022901" sldId="260"/>
            <ac:picMk id="7" creationId="{1936E5AE-3997-43BB-A968-C52178C5CA8A}"/>
          </ac:picMkLst>
        </pc:picChg>
      </pc:sldChg>
      <pc:sldChg chg="modSp new">
        <pc:chgData name="onandy2" userId="9JrbtQS3sJLJalwdJfeYtNgTrLUcaNNZXZFxnHtEKpI=" providerId="None" clId="Web-{4650FF93-16CD-4E11-8D5B-B633B159B71B}" dt="2020-12-04T06:38:27.877" v="433" actId="20577"/>
        <pc:sldMkLst>
          <pc:docMk/>
          <pc:sldMk cId="2157416801" sldId="261"/>
        </pc:sldMkLst>
        <pc:spChg chg="mod">
          <ac:chgData name="onandy2" userId="9JrbtQS3sJLJalwdJfeYtNgTrLUcaNNZXZFxnHtEKpI=" providerId="None" clId="Web-{4650FF93-16CD-4E11-8D5B-B633B159B71B}" dt="2020-12-04T06:28:28.080" v="26" actId="20577"/>
          <ac:spMkLst>
            <pc:docMk/>
            <pc:sldMk cId="2157416801" sldId="261"/>
            <ac:spMk id="2" creationId="{F100B253-AA75-4F69-973D-08689C82B62E}"/>
          </ac:spMkLst>
        </pc:spChg>
        <pc:spChg chg="mod">
          <ac:chgData name="onandy2" userId="9JrbtQS3sJLJalwdJfeYtNgTrLUcaNNZXZFxnHtEKpI=" providerId="None" clId="Web-{4650FF93-16CD-4E11-8D5B-B633B159B71B}" dt="2020-12-04T06:38:27.877" v="433" actId="20577"/>
          <ac:spMkLst>
            <pc:docMk/>
            <pc:sldMk cId="2157416801" sldId="261"/>
            <ac:spMk id="3" creationId="{6107F4DF-D438-4C39-821A-BEADEBD011CA}"/>
          </ac:spMkLst>
        </pc:spChg>
      </pc:sldChg>
      <pc:sldChg chg="modSp new ord">
        <pc:chgData name="onandy2" userId="9JrbtQS3sJLJalwdJfeYtNgTrLUcaNNZXZFxnHtEKpI=" providerId="None" clId="Web-{4650FF93-16CD-4E11-8D5B-B633B159B71B}" dt="2020-12-04T06:45:16.716" v="472" actId="20577"/>
        <pc:sldMkLst>
          <pc:docMk/>
          <pc:sldMk cId="2246288827" sldId="262"/>
        </pc:sldMkLst>
        <pc:spChg chg="mod">
          <ac:chgData name="onandy2" userId="9JrbtQS3sJLJalwdJfeYtNgTrLUcaNNZXZFxnHtEKpI=" providerId="None" clId="Web-{4650FF93-16CD-4E11-8D5B-B633B159B71B}" dt="2020-12-04T06:45:16.716" v="472" actId="20577"/>
          <ac:spMkLst>
            <pc:docMk/>
            <pc:sldMk cId="2246288827" sldId="262"/>
            <ac:spMk id="2" creationId="{01C5AA24-4552-4EBA-9336-B5A391EEF8DA}"/>
          </ac:spMkLst>
        </pc:spChg>
      </pc:sldChg>
      <pc:sldChg chg="modSp new">
        <pc:chgData name="onandy2" userId="9JrbtQS3sJLJalwdJfeYtNgTrLUcaNNZXZFxnHtEKpI=" providerId="None" clId="Web-{4650FF93-16CD-4E11-8D5B-B633B159B71B}" dt="2020-12-04T06:47:42.064" v="499" actId="20577"/>
        <pc:sldMkLst>
          <pc:docMk/>
          <pc:sldMk cId="837319969" sldId="263"/>
        </pc:sldMkLst>
        <pc:spChg chg="mod">
          <ac:chgData name="onandy2" userId="9JrbtQS3sJLJalwdJfeYtNgTrLUcaNNZXZFxnHtEKpI=" providerId="None" clId="Web-{4650FF93-16CD-4E11-8D5B-B633B159B71B}" dt="2020-12-04T06:47:42.064" v="499" actId="20577"/>
          <ac:spMkLst>
            <pc:docMk/>
            <pc:sldMk cId="837319969" sldId="263"/>
            <ac:spMk id="2" creationId="{EB97EE46-6F71-4733-AAFD-4B8593D5EFFA}"/>
          </ac:spMkLst>
        </pc:spChg>
      </pc:sldChg>
      <pc:sldChg chg="modSp new">
        <pc:chgData name="onandy2" userId="9JrbtQS3sJLJalwdJfeYtNgTrLUcaNNZXZFxnHtEKpI=" providerId="None" clId="Web-{4650FF93-16CD-4E11-8D5B-B633B159B71B}" dt="2020-12-04T06:48:11.502" v="517" actId="20577"/>
        <pc:sldMkLst>
          <pc:docMk/>
          <pc:sldMk cId="779082069" sldId="264"/>
        </pc:sldMkLst>
        <pc:spChg chg="mod">
          <ac:chgData name="onandy2" userId="9JrbtQS3sJLJalwdJfeYtNgTrLUcaNNZXZFxnHtEKpI=" providerId="None" clId="Web-{4650FF93-16CD-4E11-8D5B-B633B159B71B}" dt="2020-12-04T06:48:11.502" v="517" actId="20577"/>
          <ac:spMkLst>
            <pc:docMk/>
            <pc:sldMk cId="779082069" sldId="264"/>
            <ac:spMk id="2" creationId="{229F31DC-1D33-4F1A-B8DC-3111D915A7DB}"/>
          </ac:spMkLst>
        </pc:spChg>
      </pc:sldChg>
      <pc:sldChg chg="modSp new">
        <pc:chgData name="onandy2" userId="9JrbtQS3sJLJalwdJfeYtNgTrLUcaNNZXZFxnHtEKpI=" providerId="None" clId="Web-{4650FF93-16CD-4E11-8D5B-B633B159B71B}" dt="2020-12-04T06:47:57.564" v="509" actId="20577"/>
        <pc:sldMkLst>
          <pc:docMk/>
          <pc:sldMk cId="1567654600" sldId="265"/>
        </pc:sldMkLst>
        <pc:spChg chg="mod">
          <ac:chgData name="onandy2" userId="9JrbtQS3sJLJalwdJfeYtNgTrLUcaNNZXZFxnHtEKpI=" providerId="None" clId="Web-{4650FF93-16CD-4E11-8D5B-B633B159B71B}" dt="2020-12-04T06:47:57.564" v="509" actId="20577"/>
          <ac:spMkLst>
            <pc:docMk/>
            <pc:sldMk cId="1567654600" sldId="265"/>
            <ac:spMk id="2" creationId="{1AF936B6-227C-4C16-8DC8-05E8882E73EA}"/>
          </ac:spMkLst>
        </pc:spChg>
      </pc:sldChg>
    </pc:docChg>
  </pc:docChgLst>
  <pc:docChgLst>
    <pc:chgData name="Lavanya Upadhyaya" userId="50gKPgSOTkx6ANbSPPy9kSwcikQOowg0XcuCzdPZJHM=" providerId="None" clId="Web-{E17EC819-3134-4F3A-9CE0-A728D8CF827E}"/>
    <pc:docChg chg="addSld modSld">
      <pc:chgData name="Lavanya Upadhyaya" userId="50gKPgSOTkx6ANbSPPy9kSwcikQOowg0XcuCzdPZJHM=" providerId="None" clId="Web-{E17EC819-3134-4F3A-9CE0-A728D8CF827E}" dt="2020-12-03T07:56:29.864" v="337" actId="20577"/>
      <pc:docMkLst>
        <pc:docMk/>
      </pc:docMkLst>
      <pc:sldChg chg="addSp delSp modSp new">
        <pc:chgData name="Lavanya Upadhyaya" userId="50gKPgSOTkx6ANbSPPy9kSwcikQOowg0XcuCzdPZJHM=" providerId="None" clId="Web-{E17EC819-3134-4F3A-9CE0-A728D8CF827E}" dt="2020-12-03T07:56:29.083" v="335" actId="20577"/>
        <pc:sldMkLst>
          <pc:docMk/>
          <pc:sldMk cId="1934022901" sldId="260"/>
        </pc:sldMkLst>
        <pc:spChg chg="mod">
          <ac:chgData name="Lavanya Upadhyaya" userId="50gKPgSOTkx6ANbSPPy9kSwcikQOowg0XcuCzdPZJHM=" providerId="None" clId="Web-{E17EC819-3134-4F3A-9CE0-A728D8CF827E}" dt="2020-12-03T07:54:19.785" v="57" actId="1076"/>
          <ac:spMkLst>
            <pc:docMk/>
            <pc:sldMk cId="1934022901" sldId="260"/>
            <ac:spMk id="2" creationId="{067CF66C-E4B1-4400-94D6-54E74C55F150}"/>
          </ac:spMkLst>
        </pc:spChg>
        <pc:spChg chg="del">
          <ac:chgData name="Lavanya Upadhyaya" userId="50gKPgSOTkx6ANbSPPy9kSwcikQOowg0XcuCzdPZJHM=" providerId="None" clId="Web-{E17EC819-3134-4F3A-9CE0-A728D8CF827E}" dt="2020-12-03T07:53:13.206" v="45"/>
          <ac:spMkLst>
            <pc:docMk/>
            <pc:sldMk cId="1934022901" sldId="260"/>
            <ac:spMk id="3" creationId="{43D6148D-1C44-4BD4-AE2C-87861ECB3980}"/>
          </ac:spMkLst>
        </pc:spChg>
        <pc:spChg chg="add del mod">
          <ac:chgData name="Lavanya Upadhyaya" userId="50gKPgSOTkx6ANbSPPy9kSwcikQOowg0XcuCzdPZJHM=" providerId="None" clId="Web-{E17EC819-3134-4F3A-9CE0-A728D8CF827E}" dt="2020-12-03T07:53:44.550" v="47"/>
          <ac:spMkLst>
            <pc:docMk/>
            <pc:sldMk cId="1934022901" sldId="260"/>
            <ac:spMk id="6" creationId="{935A10FA-45EB-47A0-966E-0012FAC71B79}"/>
          </ac:spMkLst>
        </pc:spChg>
        <pc:spChg chg="add mod">
          <ac:chgData name="Lavanya Upadhyaya" userId="50gKPgSOTkx6ANbSPPy9kSwcikQOowg0XcuCzdPZJHM=" providerId="None" clId="Web-{E17EC819-3134-4F3A-9CE0-A728D8CF827E}" dt="2020-12-03T07:56:29.083" v="335" actId="20577"/>
          <ac:spMkLst>
            <pc:docMk/>
            <pc:sldMk cId="1934022901" sldId="260"/>
            <ac:spMk id="8" creationId="{097C9FF7-7F79-4ED8-95D7-5976DEB959D1}"/>
          </ac:spMkLst>
        </pc:spChg>
        <pc:picChg chg="add del mod ord">
          <ac:chgData name="Lavanya Upadhyaya" userId="50gKPgSOTkx6ANbSPPy9kSwcikQOowg0XcuCzdPZJHM=" providerId="None" clId="Web-{E17EC819-3134-4F3A-9CE0-A728D8CF827E}" dt="2020-12-03T07:53:23.191" v="46"/>
          <ac:picMkLst>
            <pc:docMk/>
            <pc:sldMk cId="1934022901" sldId="260"/>
            <ac:picMk id="4" creationId="{ED651B60-A950-491E-AEA3-4D24D87193A3}"/>
          </ac:picMkLst>
        </pc:picChg>
        <pc:picChg chg="add mod ord">
          <ac:chgData name="Lavanya Upadhyaya" userId="50gKPgSOTkx6ANbSPPy9kSwcikQOowg0XcuCzdPZJHM=" providerId="None" clId="Web-{E17EC819-3134-4F3A-9CE0-A728D8CF827E}" dt="2020-12-03T07:54:45.176" v="60" actId="1076"/>
          <ac:picMkLst>
            <pc:docMk/>
            <pc:sldMk cId="1934022901" sldId="260"/>
            <ac:picMk id="7" creationId="{1936E5AE-3997-43BB-A968-C52178C5CA8A}"/>
          </ac:picMkLst>
        </pc:picChg>
      </pc:sldChg>
    </pc:docChg>
  </pc:docChgLst>
  <pc:docChgLst>
    <pc:chgData name="David Cruz" userId="qIOTsbcgMEMTeh6xGCPow/oxZc0xZZSajEArjsu62+A=" providerId="None" clId="Web-{88D0A93A-4515-45A6-A986-008FA9CC9749}"/>
    <pc:docChg chg="addSld modSld sldOrd">
      <pc:chgData name="David Cruz" userId="qIOTsbcgMEMTeh6xGCPow/oxZc0xZZSajEArjsu62+A=" providerId="None" clId="Web-{88D0A93A-4515-45A6-A986-008FA9CC9749}" dt="2020-12-04T18:10:28.456" v="604" actId="1076"/>
      <pc:docMkLst>
        <pc:docMk/>
      </pc:docMkLst>
      <pc:sldChg chg="addSp delSp modSp modNotes">
        <pc:chgData name="David Cruz" userId="qIOTsbcgMEMTeh6xGCPow/oxZc0xZZSajEArjsu62+A=" providerId="None" clId="Web-{88D0A93A-4515-45A6-A986-008FA9CC9749}" dt="2020-12-04T17:55:36.971" v="111" actId="1076"/>
        <pc:sldMkLst>
          <pc:docMk/>
          <pc:sldMk cId="762859061" sldId="259"/>
        </pc:sldMkLst>
        <pc:spChg chg="del">
          <ac:chgData name="David Cruz" userId="qIOTsbcgMEMTeh6xGCPow/oxZc0xZZSajEArjsu62+A=" providerId="None" clId="Web-{88D0A93A-4515-45A6-A986-008FA9CC9749}" dt="2020-12-04T17:55:04.158" v="107"/>
          <ac:spMkLst>
            <pc:docMk/>
            <pc:sldMk cId="762859061" sldId="259"/>
            <ac:spMk id="3" creationId="{CA8217C8-5522-4FBA-A68E-FAEAB9DEB6B4}"/>
          </ac:spMkLst>
        </pc:spChg>
        <pc:spChg chg="add mod">
          <ac:chgData name="David Cruz" userId="qIOTsbcgMEMTeh6xGCPow/oxZc0xZZSajEArjsu62+A=" providerId="None" clId="Web-{88D0A93A-4515-45A6-A986-008FA9CC9749}" dt="2020-12-04T17:55:04.158" v="107"/>
          <ac:spMkLst>
            <pc:docMk/>
            <pc:sldMk cId="762859061" sldId="259"/>
            <ac:spMk id="5" creationId="{F0FFA2E9-874B-402A-816D-63CD9AA98727}"/>
          </ac:spMkLst>
        </pc:spChg>
        <pc:picChg chg="add">
          <ac:chgData name="David Cruz" userId="qIOTsbcgMEMTeh6xGCPow/oxZc0xZZSajEArjsu62+A=" providerId="None" clId="Web-{88D0A93A-4515-45A6-A986-008FA9CC9749}" dt="2020-12-04T17:55:16.127" v="108"/>
          <ac:picMkLst>
            <pc:docMk/>
            <pc:sldMk cId="762859061" sldId="259"/>
            <ac:picMk id="7" creationId="{4CCC4A8E-0276-440C-9914-A36F07D4D4B3}"/>
          </ac:picMkLst>
        </pc:picChg>
        <pc:picChg chg="add mod">
          <ac:chgData name="David Cruz" userId="qIOTsbcgMEMTeh6xGCPow/oxZc0xZZSajEArjsu62+A=" providerId="None" clId="Web-{88D0A93A-4515-45A6-A986-008FA9CC9749}" dt="2020-12-04T17:55:36.971" v="111" actId="1076"/>
          <ac:picMkLst>
            <pc:docMk/>
            <pc:sldMk cId="762859061" sldId="259"/>
            <ac:picMk id="9" creationId="{9EC23D10-C4BE-4CF9-B9DD-5B7FA75B1997}"/>
          </ac:picMkLst>
        </pc:picChg>
      </pc:sldChg>
      <pc:sldChg chg="addSp delSp modSp modNotes">
        <pc:chgData name="David Cruz" userId="qIOTsbcgMEMTeh6xGCPow/oxZc0xZZSajEArjsu62+A=" providerId="None" clId="Web-{88D0A93A-4515-45A6-A986-008FA9CC9749}" dt="2020-12-04T18:04:30.621" v="511" actId="1076"/>
        <pc:sldMkLst>
          <pc:docMk/>
          <pc:sldMk cId="2157416801" sldId="261"/>
        </pc:sldMkLst>
        <pc:spChg chg="mod">
          <ac:chgData name="David Cruz" userId="qIOTsbcgMEMTeh6xGCPow/oxZc0xZZSajEArjsu62+A=" providerId="None" clId="Web-{88D0A93A-4515-45A6-A986-008FA9CC9749}" dt="2020-12-04T18:04:30.621" v="511" actId="1076"/>
          <ac:spMkLst>
            <pc:docMk/>
            <pc:sldMk cId="2157416801" sldId="261"/>
            <ac:spMk id="3" creationId="{6107F4DF-D438-4C39-821A-BEADEBD011CA}"/>
          </ac:spMkLst>
        </pc:spChg>
        <pc:picChg chg="del">
          <ac:chgData name="David Cruz" userId="qIOTsbcgMEMTeh6xGCPow/oxZc0xZZSajEArjsu62+A=" providerId="None" clId="Web-{88D0A93A-4515-45A6-A986-008FA9CC9749}" dt="2020-12-04T17:51:31.639" v="7"/>
          <ac:picMkLst>
            <pc:docMk/>
            <pc:sldMk cId="2157416801" sldId="261"/>
            <ac:picMk id="4" creationId="{4D03E7A0-CF6A-4D2C-8329-9F1D6E385205}"/>
          </ac:picMkLst>
        </pc:picChg>
        <pc:picChg chg="mod">
          <ac:chgData name="David Cruz" userId="qIOTsbcgMEMTeh6xGCPow/oxZc0xZZSajEArjsu62+A=" providerId="None" clId="Web-{88D0A93A-4515-45A6-A986-008FA9CC9749}" dt="2020-12-04T18:04:11.402" v="503" actId="1076"/>
          <ac:picMkLst>
            <pc:docMk/>
            <pc:sldMk cId="2157416801" sldId="261"/>
            <ac:picMk id="5" creationId="{14F85E0B-1118-42A4-A122-255FF217CEFF}"/>
          </ac:picMkLst>
        </pc:picChg>
        <pc:picChg chg="del mod">
          <ac:chgData name="David Cruz" userId="qIOTsbcgMEMTeh6xGCPow/oxZc0xZZSajEArjsu62+A=" providerId="None" clId="Web-{88D0A93A-4515-45A6-A986-008FA9CC9749}" dt="2020-12-04T17:51:30.139" v="6"/>
          <ac:picMkLst>
            <pc:docMk/>
            <pc:sldMk cId="2157416801" sldId="261"/>
            <ac:picMk id="6" creationId="{AE1AD3F0-87DE-48D7-BD16-270308C1DC10}"/>
          </ac:picMkLst>
        </pc:picChg>
        <pc:picChg chg="add del mod">
          <ac:chgData name="David Cruz" userId="qIOTsbcgMEMTeh6xGCPow/oxZc0xZZSajEArjsu62+A=" providerId="None" clId="Web-{88D0A93A-4515-45A6-A986-008FA9CC9749}" dt="2020-12-04T17:54:38.845" v="101"/>
          <ac:picMkLst>
            <pc:docMk/>
            <pc:sldMk cId="2157416801" sldId="261"/>
            <ac:picMk id="7" creationId="{7BC44DC7-BDEC-4BAD-B635-408C770B0F9F}"/>
          </ac:picMkLst>
        </pc:picChg>
        <pc:picChg chg="add del mod">
          <ac:chgData name="David Cruz" userId="qIOTsbcgMEMTeh6xGCPow/oxZc0xZZSajEArjsu62+A=" providerId="None" clId="Web-{88D0A93A-4515-45A6-A986-008FA9CC9749}" dt="2020-12-04T18:04:10.027" v="502" actId="1076"/>
          <ac:picMkLst>
            <pc:docMk/>
            <pc:sldMk cId="2157416801" sldId="261"/>
            <ac:picMk id="8" creationId="{76D6449E-ACAC-4AEC-A78B-F7B4C81F46F4}"/>
          </ac:picMkLst>
        </pc:picChg>
        <pc:picChg chg="add mod">
          <ac:chgData name="David Cruz" userId="qIOTsbcgMEMTeh6xGCPow/oxZc0xZZSajEArjsu62+A=" providerId="None" clId="Web-{88D0A93A-4515-45A6-A986-008FA9CC9749}" dt="2020-12-04T18:04:13.402" v="504" actId="1076"/>
          <ac:picMkLst>
            <pc:docMk/>
            <pc:sldMk cId="2157416801" sldId="261"/>
            <ac:picMk id="9" creationId="{71FDBFBA-B7FA-44F3-B2DE-7CA47B106CF4}"/>
          </ac:picMkLst>
        </pc:picChg>
        <pc:picChg chg="add mod">
          <ac:chgData name="David Cruz" userId="qIOTsbcgMEMTeh6xGCPow/oxZc0xZZSajEArjsu62+A=" providerId="None" clId="Web-{88D0A93A-4515-45A6-A986-008FA9CC9749}" dt="2020-12-04T18:03:20.995" v="484" actId="1076"/>
          <ac:picMkLst>
            <pc:docMk/>
            <pc:sldMk cId="2157416801" sldId="261"/>
            <ac:picMk id="10" creationId="{40A5889F-22CC-414A-BA18-DE47B90BE9AA}"/>
          </ac:picMkLst>
        </pc:picChg>
        <pc:picChg chg="add mod">
          <ac:chgData name="David Cruz" userId="qIOTsbcgMEMTeh6xGCPow/oxZc0xZZSajEArjsu62+A=" providerId="None" clId="Web-{88D0A93A-4515-45A6-A986-008FA9CC9749}" dt="2020-12-04T18:03:26.058" v="486" actId="1076"/>
          <ac:picMkLst>
            <pc:docMk/>
            <pc:sldMk cId="2157416801" sldId="261"/>
            <ac:picMk id="11" creationId="{2AEC5F1F-59F9-4DFF-A863-9B716D182F80}"/>
          </ac:picMkLst>
        </pc:picChg>
        <pc:picChg chg="add mod">
          <ac:chgData name="David Cruz" userId="qIOTsbcgMEMTeh6xGCPow/oxZc0xZZSajEArjsu62+A=" providerId="None" clId="Web-{88D0A93A-4515-45A6-A986-008FA9CC9749}" dt="2020-12-04T18:03:27.776" v="487" actId="1076"/>
          <ac:picMkLst>
            <pc:docMk/>
            <pc:sldMk cId="2157416801" sldId="261"/>
            <ac:picMk id="12" creationId="{B9448601-6EDC-49C3-891C-61DF24C61B7D}"/>
          </ac:picMkLst>
        </pc:picChg>
        <pc:picChg chg="add mod">
          <ac:chgData name="David Cruz" userId="qIOTsbcgMEMTeh6xGCPow/oxZc0xZZSajEArjsu62+A=" providerId="None" clId="Web-{88D0A93A-4515-45A6-A986-008FA9CC9749}" dt="2020-12-04T18:04:26.152" v="510" actId="1076"/>
          <ac:picMkLst>
            <pc:docMk/>
            <pc:sldMk cId="2157416801" sldId="261"/>
            <ac:picMk id="13" creationId="{8CDAB7EC-D582-47B0-BFD1-79BB1A7CBAD7}"/>
          </ac:picMkLst>
        </pc:picChg>
      </pc:sldChg>
      <pc:sldChg chg="addSp delSp modSp ord">
        <pc:chgData name="David Cruz" userId="qIOTsbcgMEMTeh6xGCPow/oxZc0xZZSajEArjsu62+A=" providerId="None" clId="Web-{88D0A93A-4515-45A6-A986-008FA9CC9749}" dt="2020-12-04T17:55:56.097" v="114"/>
        <pc:sldMkLst>
          <pc:docMk/>
          <pc:sldMk cId="3108354772" sldId="270"/>
        </pc:sldMkLst>
        <pc:spChg chg="add mod">
          <ac:chgData name="David Cruz" userId="qIOTsbcgMEMTeh6xGCPow/oxZc0xZZSajEArjsu62+A=" providerId="None" clId="Web-{88D0A93A-4515-45A6-A986-008FA9CC9749}" dt="2020-12-04T17:55:43.924" v="113"/>
          <ac:spMkLst>
            <pc:docMk/>
            <pc:sldMk cId="3108354772" sldId="270"/>
            <ac:spMk id="6" creationId="{AE94B145-A5BE-49D8-BB4E-1D29D2665430}"/>
          </ac:spMkLst>
        </pc:spChg>
        <pc:picChg chg="del">
          <ac:chgData name="David Cruz" userId="qIOTsbcgMEMTeh6xGCPow/oxZc0xZZSajEArjsu62+A=" providerId="None" clId="Web-{88D0A93A-4515-45A6-A986-008FA9CC9749}" dt="2020-12-04T17:55:43.924" v="113"/>
          <ac:picMkLst>
            <pc:docMk/>
            <pc:sldMk cId="3108354772" sldId="270"/>
            <ac:picMk id="4" creationId="{98668F2C-28A5-46ED-AFA6-4D38DEDB6F78}"/>
          </ac:picMkLst>
        </pc:picChg>
        <pc:picChg chg="del">
          <ac:chgData name="David Cruz" userId="qIOTsbcgMEMTeh6xGCPow/oxZc0xZZSajEArjsu62+A=" providerId="None" clId="Web-{88D0A93A-4515-45A6-A986-008FA9CC9749}" dt="2020-12-04T17:55:43.503" v="112"/>
          <ac:picMkLst>
            <pc:docMk/>
            <pc:sldMk cId="3108354772" sldId="270"/>
            <ac:picMk id="5" creationId="{68ACC990-C47E-4C88-A51B-778D48849B1C}"/>
          </ac:picMkLst>
        </pc:picChg>
      </pc:sldChg>
      <pc:sldChg chg="modSp">
        <pc:chgData name="David Cruz" userId="qIOTsbcgMEMTeh6xGCPow/oxZc0xZZSajEArjsu62+A=" providerId="None" clId="Web-{88D0A93A-4515-45A6-A986-008FA9CC9749}" dt="2020-12-04T17:52:24.858" v="56" actId="1076"/>
        <pc:sldMkLst>
          <pc:docMk/>
          <pc:sldMk cId="3858938815" sldId="284"/>
        </pc:sldMkLst>
        <pc:picChg chg="mod">
          <ac:chgData name="David Cruz" userId="qIOTsbcgMEMTeh6xGCPow/oxZc0xZZSajEArjsu62+A=" providerId="None" clId="Web-{88D0A93A-4515-45A6-A986-008FA9CC9749}" dt="2020-12-04T17:52:24.858" v="56" actId="1076"/>
          <ac:picMkLst>
            <pc:docMk/>
            <pc:sldMk cId="3858938815" sldId="284"/>
            <ac:picMk id="4" creationId="{EA65757E-EB8D-4C6D-A2CA-9757D2253C81}"/>
          </ac:picMkLst>
        </pc:picChg>
      </pc:sldChg>
      <pc:sldChg chg="addSp delSp modSp add replId">
        <pc:chgData name="David Cruz" userId="qIOTsbcgMEMTeh6xGCPow/oxZc0xZZSajEArjsu62+A=" providerId="None" clId="Web-{88D0A93A-4515-45A6-A986-008FA9CC9749}" dt="2020-12-04T18:10:28.456" v="604" actId="1076"/>
        <pc:sldMkLst>
          <pc:docMk/>
          <pc:sldMk cId="3944531764" sldId="289"/>
        </pc:sldMkLst>
        <pc:spChg chg="mod">
          <ac:chgData name="David Cruz" userId="qIOTsbcgMEMTeh6xGCPow/oxZc0xZZSajEArjsu62+A=" providerId="None" clId="Web-{88D0A93A-4515-45A6-A986-008FA9CC9749}" dt="2020-12-04T18:05:08.731" v="541" actId="20577"/>
          <ac:spMkLst>
            <pc:docMk/>
            <pc:sldMk cId="3944531764" sldId="289"/>
            <ac:spMk id="2" creationId="{E3135731-1091-4481-9F2A-0A1E213EB9DF}"/>
          </ac:spMkLst>
        </pc:spChg>
        <pc:spChg chg="add del mod">
          <ac:chgData name="David Cruz" userId="qIOTsbcgMEMTeh6xGCPow/oxZc0xZZSajEArjsu62+A=" providerId="None" clId="Web-{88D0A93A-4515-45A6-A986-008FA9CC9749}" dt="2020-12-04T18:05:26.732" v="545"/>
          <ac:spMkLst>
            <pc:docMk/>
            <pc:sldMk cId="3944531764" sldId="289"/>
            <ac:spMk id="5" creationId="{63371EFE-4763-4D0C-A80E-CB9F54DCA84C}"/>
          </ac:spMkLst>
        </pc:spChg>
        <pc:spChg chg="add del mod">
          <ac:chgData name="David Cruz" userId="qIOTsbcgMEMTeh6xGCPow/oxZc0xZZSajEArjsu62+A=" providerId="None" clId="Web-{88D0A93A-4515-45A6-A986-008FA9CC9749}" dt="2020-12-04T18:10:27.784" v="597" actId="20577"/>
          <ac:spMkLst>
            <pc:docMk/>
            <pc:sldMk cId="3944531764" sldId="289"/>
            <ac:spMk id="9" creationId="{71CA51D5-2D17-4572-A820-72C4577E22C6}"/>
          </ac:spMkLst>
        </pc:spChg>
        <pc:picChg chg="del">
          <ac:chgData name="David Cruz" userId="qIOTsbcgMEMTeh6xGCPow/oxZc0xZZSajEArjsu62+A=" providerId="None" clId="Web-{88D0A93A-4515-45A6-A986-008FA9CC9749}" dt="2020-12-04T18:05:13.450" v="544"/>
          <ac:picMkLst>
            <pc:docMk/>
            <pc:sldMk cId="3944531764" sldId="289"/>
            <ac:picMk id="4" creationId="{EA65757E-EB8D-4C6D-A2CA-9757D2253C81}"/>
          </ac:picMkLst>
        </pc:picChg>
        <pc:picChg chg="add del mod ord">
          <ac:chgData name="David Cruz" userId="qIOTsbcgMEMTeh6xGCPow/oxZc0xZZSajEArjsu62+A=" providerId="None" clId="Web-{88D0A93A-4515-45A6-A986-008FA9CC9749}" dt="2020-12-04T18:05:42.138" v="549"/>
          <ac:picMkLst>
            <pc:docMk/>
            <pc:sldMk cId="3944531764" sldId="289"/>
            <ac:picMk id="6" creationId="{FEC20525-E6EB-4AE9-B734-71A2495F7D9B}"/>
          </ac:picMkLst>
        </pc:picChg>
        <pc:picChg chg="add del mod">
          <ac:chgData name="David Cruz" userId="qIOTsbcgMEMTeh6xGCPow/oxZc0xZZSajEArjsu62+A=" providerId="None" clId="Web-{88D0A93A-4515-45A6-A986-008FA9CC9749}" dt="2020-12-04T18:05:45.107" v="553"/>
          <ac:picMkLst>
            <pc:docMk/>
            <pc:sldMk cId="3944531764" sldId="289"/>
            <ac:picMk id="7" creationId="{4449E832-E4EE-4278-B11E-FA93F9EB4A14}"/>
          </ac:picMkLst>
        </pc:picChg>
        <pc:picChg chg="add del mod ord">
          <ac:chgData name="David Cruz" userId="qIOTsbcgMEMTeh6xGCPow/oxZc0xZZSajEArjsu62+A=" providerId="None" clId="Web-{88D0A93A-4515-45A6-A986-008FA9CC9749}" dt="2020-12-04T18:06:16.498" v="561"/>
          <ac:picMkLst>
            <pc:docMk/>
            <pc:sldMk cId="3944531764" sldId="289"/>
            <ac:picMk id="10" creationId="{5CB95B9D-0141-43BB-B2A6-468F43B3F7A2}"/>
          </ac:picMkLst>
        </pc:picChg>
        <pc:picChg chg="add del mod">
          <ac:chgData name="David Cruz" userId="qIOTsbcgMEMTeh6xGCPow/oxZc0xZZSajEArjsu62+A=" providerId="None" clId="Web-{88D0A93A-4515-45A6-A986-008FA9CC9749}" dt="2020-12-04T18:06:40.233" v="575"/>
          <ac:picMkLst>
            <pc:docMk/>
            <pc:sldMk cId="3944531764" sldId="289"/>
            <ac:picMk id="11" creationId="{7DC20158-2063-42A5-AFDF-2A374F27E430}"/>
          </ac:picMkLst>
        </pc:picChg>
        <pc:picChg chg="add del mod">
          <ac:chgData name="David Cruz" userId="qIOTsbcgMEMTeh6xGCPow/oxZc0xZZSajEArjsu62+A=" providerId="None" clId="Web-{88D0A93A-4515-45A6-A986-008FA9CC9749}" dt="2020-12-04T18:08:52.735" v="586"/>
          <ac:picMkLst>
            <pc:docMk/>
            <pc:sldMk cId="3944531764" sldId="289"/>
            <ac:picMk id="12" creationId="{6CD43817-E742-4F65-9D8A-F80667FC2315}"/>
          </ac:picMkLst>
        </pc:picChg>
        <pc:picChg chg="add mod">
          <ac:chgData name="David Cruz" userId="qIOTsbcgMEMTeh6xGCPow/oxZc0xZZSajEArjsu62+A=" providerId="None" clId="Web-{88D0A93A-4515-45A6-A986-008FA9CC9749}" dt="2020-12-04T18:10:28.456" v="604" actId="1076"/>
          <ac:picMkLst>
            <pc:docMk/>
            <pc:sldMk cId="3944531764" sldId="289"/>
            <ac:picMk id="13" creationId="{E5FDE3DD-7A43-4278-AB9A-527E1AECBE3A}"/>
          </ac:picMkLst>
        </pc:picChg>
        <pc:picChg chg="add mod">
          <ac:chgData name="David Cruz" userId="qIOTsbcgMEMTeh6xGCPow/oxZc0xZZSajEArjsu62+A=" providerId="None" clId="Web-{88D0A93A-4515-45A6-A986-008FA9CC9749}" dt="2020-12-04T18:10:28.409" v="603" actId="1076"/>
          <ac:picMkLst>
            <pc:docMk/>
            <pc:sldMk cId="3944531764" sldId="289"/>
            <ac:picMk id="14" creationId="{D70D864B-E6B6-4321-A736-70A8CD546250}"/>
          </ac:picMkLst>
        </pc:picChg>
        <pc:picChg chg="add mod">
          <ac:chgData name="David Cruz" userId="qIOTsbcgMEMTeh6xGCPow/oxZc0xZZSajEArjsu62+A=" providerId="None" clId="Web-{88D0A93A-4515-45A6-A986-008FA9CC9749}" dt="2020-12-04T18:10:28.081" v="600" actId="1076"/>
          <ac:picMkLst>
            <pc:docMk/>
            <pc:sldMk cId="3944531764" sldId="289"/>
            <ac:picMk id="15" creationId="{72A6AC2F-9BE8-4A92-9990-39BEB0C2A5B4}"/>
          </ac:picMkLst>
        </pc:picChg>
      </pc:sldChg>
    </pc:docChg>
  </pc:docChgLst>
  <pc:docChgLst>
    <pc:chgData name="David Cruz" userId="qIOTsbcgMEMTeh6xGCPow/oxZc0xZZSajEArjsu62+A=" providerId="None" clId="Web-{DB59742C-0D6A-4201-8297-F3D58A28B6CB}"/>
    <pc:docChg chg="modSld">
      <pc:chgData name="David Cruz" userId="qIOTsbcgMEMTeh6xGCPow/oxZc0xZZSajEArjsu62+A=" providerId="None" clId="Web-{DB59742C-0D6A-4201-8297-F3D58A28B6CB}" dt="2020-12-04T18:13:33.026" v="31" actId="1076"/>
      <pc:docMkLst>
        <pc:docMk/>
      </pc:docMkLst>
      <pc:sldChg chg="addSp delSp modSp">
        <pc:chgData name="David Cruz" userId="qIOTsbcgMEMTeh6xGCPow/oxZc0xZZSajEArjsu62+A=" providerId="None" clId="Web-{DB59742C-0D6A-4201-8297-F3D58A28B6CB}" dt="2020-12-04T18:13:33.026" v="31" actId="1076"/>
        <pc:sldMkLst>
          <pc:docMk/>
          <pc:sldMk cId="3944531764" sldId="289"/>
        </pc:sldMkLst>
        <pc:picChg chg="add del mod">
          <ac:chgData name="David Cruz" userId="qIOTsbcgMEMTeh6xGCPow/oxZc0xZZSajEArjsu62+A=" providerId="None" clId="Web-{DB59742C-0D6A-4201-8297-F3D58A28B6CB}" dt="2020-12-04T18:13:32.010" v="30" actId="1076"/>
          <ac:picMkLst>
            <pc:docMk/>
            <pc:sldMk cId="3944531764" sldId="289"/>
            <ac:picMk id="13" creationId="{E5FDE3DD-7A43-4278-AB9A-527E1AECBE3A}"/>
          </ac:picMkLst>
        </pc:picChg>
        <pc:picChg chg="del mod">
          <ac:chgData name="David Cruz" userId="qIOTsbcgMEMTeh6xGCPow/oxZc0xZZSajEArjsu62+A=" providerId="None" clId="Web-{DB59742C-0D6A-4201-8297-F3D58A28B6CB}" dt="2020-12-04T18:13:25.072" v="22"/>
          <ac:picMkLst>
            <pc:docMk/>
            <pc:sldMk cId="3944531764" sldId="289"/>
            <ac:picMk id="14" creationId="{D70D864B-E6B6-4321-A736-70A8CD546250}"/>
          </ac:picMkLst>
        </pc:picChg>
        <pc:picChg chg="mod">
          <ac:chgData name="David Cruz" userId="qIOTsbcgMEMTeh6xGCPow/oxZc0xZZSajEArjsu62+A=" providerId="None" clId="Web-{DB59742C-0D6A-4201-8297-F3D58A28B6CB}" dt="2020-12-04T18:13:33.026" v="31" actId="1076"/>
          <ac:picMkLst>
            <pc:docMk/>
            <pc:sldMk cId="3944531764" sldId="289"/>
            <ac:picMk id="15" creationId="{72A6AC2F-9BE8-4A92-9990-39BEB0C2A5B4}"/>
          </ac:picMkLst>
        </pc:picChg>
      </pc:sldChg>
    </pc:docChg>
  </pc:docChgLst>
  <pc:docChgLst>
    <pc:chgData name="Lavanya Upadhyaya" userId="50gKPgSOTkx6ANbSPPy9kSwcikQOowg0XcuCzdPZJHM=" providerId="None" clId="Web-{4890F07E-117C-441E-8FD1-61D6BA8BEE0C}"/>
    <pc:docChg chg="modSld">
      <pc:chgData name="Lavanya Upadhyaya" userId="50gKPgSOTkx6ANbSPPy9kSwcikQOowg0XcuCzdPZJHM=" providerId="None" clId="Web-{4890F07E-117C-441E-8FD1-61D6BA8BEE0C}" dt="2020-12-04T17:11:12.797" v="5" actId="20577"/>
      <pc:docMkLst>
        <pc:docMk/>
      </pc:docMkLst>
      <pc:sldChg chg="modSp">
        <pc:chgData name="Lavanya Upadhyaya" userId="50gKPgSOTkx6ANbSPPy9kSwcikQOowg0XcuCzdPZJHM=" providerId="None" clId="Web-{4890F07E-117C-441E-8FD1-61D6BA8BEE0C}" dt="2020-12-04T17:11:12.797" v="4" actId="20577"/>
        <pc:sldMkLst>
          <pc:docMk/>
          <pc:sldMk cId="2157416801" sldId="261"/>
        </pc:sldMkLst>
        <pc:spChg chg="mod">
          <ac:chgData name="Lavanya Upadhyaya" userId="50gKPgSOTkx6ANbSPPy9kSwcikQOowg0XcuCzdPZJHM=" providerId="None" clId="Web-{4890F07E-117C-441E-8FD1-61D6BA8BEE0C}" dt="2020-12-04T17:11:12.797" v="4" actId="20577"/>
          <ac:spMkLst>
            <pc:docMk/>
            <pc:sldMk cId="2157416801" sldId="261"/>
            <ac:spMk id="3" creationId="{6107F4DF-D438-4C39-821A-BEADEBD011CA}"/>
          </ac:spMkLst>
        </pc:spChg>
      </pc:sldChg>
    </pc:docChg>
  </pc:docChgLst>
  <pc:docChgLst>
    <pc:chgData name="Lavanya Upadhyaya" userId="50gKPgSOTkx6ANbSPPy9kSwcikQOowg0XcuCzdPZJHM=" providerId="None" clId="Web-{23B43A76-7A62-481A-9508-2B69C4669C44}"/>
    <pc:docChg chg="addSld modSld modMainMaster">
      <pc:chgData name="Lavanya Upadhyaya" userId="50gKPgSOTkx6ANbSPPy9kSwcikQOowg0XcuCzdPZJHM=" providerId="None" clId="Web-{23B43A76-7A62-481A-9508-2B69C4669C44}" dt="2020-12-04T19:04:47.668" v="581"/>
      <pc:docMkLst>
        <pc:docMk/>
      </pc:docMkLst>
      <pc:sldChg chg="modTransition">
        <pc:chgData name="Lavanya Upadhyaya" userId="50gKPgSOTkx6ANbSPPy9kSwcikQOowg0XcuCzdPZJHM=" providerId="None" clId="Web-{23B43A76-7A62-481A-9508-2B69C4669C44}" dt="2020-12-04T19:04:47.668" v="581"/>
        <pc:sldMkLst>
          <pc:docMk/>
          <pc:sldMk cId="1846284196" sldId="256"/>
        </pc:sldMkLst>
      </pc:sldChg>
      <pc:sldChg chg="modSp modTransition">
        <pc:chgData name="Lavanya Upadhyaya" userId="50gKPgSOTkx6ANbSPPy9kSwcikQOowg0XcuCzdPZJHM=" providerId="None" clId="Web-{23B43A76-7A62-481A-9508-2B69C4669C44}" dt="2020-12-04T19:04:47.668" v="581"/>
        <pc:sldMkLst>
          <pc:docMk/>
          <pc:sldMk cId="1353538902" sldId="257"/>
        </pc:sldMkLst>
        <pc:spChg chg="mod">
          <ac:chgData name="Lavanya Upadhyaya" userId="50gKPgSOTkx6ANbSPPy9kSwcikQOowg0XcuCzdPZJHM=" providerId="None" clId="Web-{23B43A76-7A62-481A-9508-2B69C4669C44}" dt="2020-12-04T17:11:48.173" v="0" actId="1076"/>
          <ac:spMkLst>
            <pc:docMk/>
            <pc:sldMk cId="1353538902" sldId="257"/>
            <ac:spMk id="3" creationId="{A904ADCC-74D2-9446-95DE-8BFEEF25ABE5}"/>
          </ac:spMkLst>
        </pc:spChg>
      </pc:sldChg>
      <pc:sldChg chg="modTransition">
        <pc:chgData name="Lavanya Upadhyaya" userId="50gKPgSOTkx6ANbSPPy9kSwcikQOowg0XcuCzdPZJHM=" providerId="None" clId="Web-{23B43A76-7A62-481A-9508-2B69C4669C44}" dt="2020-12-04T19:04:47.668" v="581"/>
        <pc:sldMkLst>
          <pc:docMk/>
          <pc:sldMk cId="762859061" sldId="259"/>
        </pc:sldMkLst>
      </pc:sldChg>
      <pc:sldChg chg="modTransition">
        <pc:chgData name="Lavanya Upadhyaya" userId="50gKPgSOTkx6ANbSPPy9kSwcikQOowg0XcuCzdPZJHM=" providerId="None" clId="Web-{23B43A76-7A62-481A-9508-2B69C4669C44}" dt="2020-12-04T19:04:47.668" v="581"/>
        <pc:sldMkLst>
          <pc:docMk/>
          <pc:sldMk cId="1934022901" sldId="260"/>
        </pc:sldMkLst>
      </pc:sldChg>
      <pc:sldChg chg="modSp modTransition">
        <pc:chgData name="Lavanya Upadhyaya" userId="50gKPgSOTkx6ANbSPPy9kSwcikQOowg0XcuCzdPZJHM=" providerId="None" clId="Web-{23B43A76-7A62-481A-9508-2B69C4669C44}" dt="2020-12-04T19:04:47.668" v="581"/>
        <pc:sldMkLst>
          <pc:docMk/>
          <pc:sldMk cId="2157416801" sldId="261"/>
        </pc:sldMkLst>
        <pc:spChg chg="mod">
          <ac:chgData name="Lavanya Upadhyaya" userId="50gKPgSOTkx6ANbSPPy9kSwcikQOowg0XcuCzdPZJHM=" providerId="None" clId="Web-{23B43A76-7A62-481A-9508-2B69C4669C44}" dt="2020-12-04T17:13:34.737" v="32" actId="1076"/>
          <ac:spMkLst>
            <pc:docMk/>
            <pc:sldMk cId="2157416801" sldId="261"/>
            <ac:spMk id="3" creationId="{6107F4DF-D438-4C39-821A-BEADEBD011CA}"/>
          </ac:spMkLst>
        </pc:spChg>
        <pc:picChg chg="mod">
          <ac:chgData name="Lavanya Upadhyaya" userId="50gKPgSOTkx6ANbSPPy9kSwcikQOowg0XcuCzdPZJHM=" providerId="None" clId="Web-{23B43A76-7A62-481A-9508-2B69C4669C44}" dt="2020-12-04T17:13:48.159" v="37" actId="1076"/>
          <ac:picMkLst>
            <pc:docMk/>
            <pc:sldMk cId="2157416801" sldId="261"/>
            <ac:picMk id="4" creationId="{4D03E7A0-CF6A-4D2C-8329-9F1D6E385205}"/>
          </ac:picMkLst>
        </pc:picChg>
        <pc:picChg chg="mod">
          <ac:chgData name="Lavanya Upadhyaya" userId="50gKPgSOTkx6ANbSPPy9kSwcikQOowg0XcuCzdPZJHM=" providerId="None" clId="Web-{23B43A76-7A62-481A-9508-2B69C4669C44}" dt="2020-12-04T17:13:41.847" v="36" actId="1076"/>
          <ac:picMkLst>
            <pc:docMk/>
            <pc:sldMk cId="2157416801" sldId="261"/>
            <ac:picMk id="5" creationId="{14F85E0B-1118-42A4-A122-255FF217CEFF}"/>
          </ac:picMkLst>
        </pc:picChg>
        <pc:picChg chg="mod">
          <ac:chgData name="Lavanya Upadhyaya" userId="50gKPgSOTkx6ANbSPPy9kSwcikQOowg0XcuCzdPZJHM=" providerId="None" clId="Web-{23B43A76-7A62-481A-9508-2B69C4669C44}" dt="2020-12-04T17:13:40.034" v="35" actId="1076"/>
          <ac:picMkLst>
            <pc:docMk/>
            <pc:sldMk cId="2157416801" sldId="261"/>
            <ac:picMk id="6" creationId="{AE1AD3F0-87DE-48D7-BD16-270308C1DC10}"/>
          </ac:picMkLst>
        </pc:picChg>
      </pc:sldChg>
      <pc:sldChg chg="modSp modTransition">
        <pc:chgData name="Lavanya Upadhyaya" userId="50gKPgSOTkx6ANbSPPy9kSwcikQOowg0XcuCzdPZJHM=" providerId="None" clId="Web-{23B43A76-7A62-481A-9508-2B69C4669C44}" dt="2020-12-04T19:04:47.668" v="581"/>
        <pc:sldMkLst>
          <pc:docMk/>
          <pc:sldMk cId="2246288827" sldId="262"/>
        </pc:sldMkLst>
        <pc:spChg chg="mod">
          <ac:chgData name="Lavanya Upadhyaya" userId="50gKPgSOTkx6ANbSPPy9kSwcikQOowg0XcuCzdPZJHM=" providerId="None" clId="Web-{23B43A76-7A62-481A-9508-2B69C4669C44}" dt="2020-12-04T18:09:30.576" v="87" actId="20577"/>
          <ac:spMkLst>
            <pc:docMk/>
            <pc:sldMk cId="2246288827" sldId="262"/>
            <ac:spMk id="3" creationId="{F79F5FC0-9510-49A5-85D8-051F4661C1B6}"/>
          </ac:spMkLst>
        </pc:spChg>
      </pc:sldChg>
      <pc:sldChg chg="modTransition">
        <pc:chgData name="Lavanya Upadhyaya" userId="50gKPgSOTkx6ANbSPPy9kSwcikQOowg0XcuCzdPZJHM=" providerId="None" clId="Web-{23B43A76-7A62-481A-9508-2B69C4669C44}" dt="2020-12-04T19:04:47.668" v="581"/>
        <pc:sldMkLst>
          <pc:docMk/>
          <pc:sldMk cId="837319969" sldId="263"/>
        </pc:sldMkLst>
      </pc:sldChg>
      <pc:sldChg chg="addSp modSp modTransition">
        <pc:chgData name="Lavanya Upadhyaya" userId="50gKPgSOTkx6ANbSPPy9kSwcikQOowg0XcuCzdPZJHM=" providerId="None" clId="Web-{23B43A76-7A62-481A-9508-2B69C4669C44}" dt="2020-12-04T19:04:47.668" v="581"/>
        <pc:sldMkLst>
          <pc:docMk/>
          <pc:sldMk cId="779082069" sldId="264"/>
        </pc:sldMkLst>
        <pc:spChg chg="mod">
          <ac:chgData name="Lavanya Upadhyaya" userId="50gKPgSOTkx6ANbSPPy9kSwcikQOowg0XcuCzdPZJHM=" providerId="None" clId="Web-{23B43A76-7A62-481A-9508-2B69C4669C44}" dt="2020-12-04T18:58:11.080" v="443" actId="1076"/>
          <ac:spMkLst>
            <pc:docMk/>
            <pc:sldMk cId="779082069" sldId="264"/>
            <ac:spMk id="3" creationId="{3A1AA15F-8154-4642-A391-7CC98C252F68}"/>
          </ac:spMkLst>
        </pc:spChg>
        <pc:spChg chg="add mod">
          <ac:chgData name="Lavanya Upadhyaya" userId="50gKPgSOTkx6ANbSPPy9kSwcikQOowg0XcuCzdPZJHM=" providerId="None" clId="Web-{23B43A76-7A62-481A-9508-2B69C4669C44}" dt="2020-12-04T18:58:00.908" v="436" actId="20577"/>
          <ac:spMkLst>
            <pc:docMk/>
            <pc:sldMk cId="779082069" sldId="264"/>
            <ac:spMk id="4" creationId="{DBEAEA42-A55F-48B4-8FAD-5C3123A499A5}"/>
          </ac:spMkLst>
        </pc:spChg>
        <pc:picChg chg="mod">
          <ac:chgData name="Lavanya Upadhyaya" userId="50gKPgSOTkx6ANbSPPy9kSwcikQOowg0XcuCzdPZJHM=" providerId="None" clId="Web-{23B43A76-7A62-481A-9508-2B69C4669C44}" dt="2020-12-04T18:55:19.404" v="147" actId="1076"/>
          <ac:picMkLst>
            <pc:docMk/>
            <pc:sldMk cId="779082069" sldId="264"/>
            <ac:picMk id="7" creationId="{09BAE052-1CD6-46E4-B148-23E31928E693}"/>
          </ac:picMkLst>
        </pc:picChg>
      </pc:sldChg>
      <pc:sldChg chg="modTransition">
        <pc:chgData name="Lavanya Upadhyaya" userId="50gKPgSOTkx6ANbSPPy9kSwcikQOowg0XcuCzdPZJHM=" providerId="None" clId="Web-{23B43A76-7A62-481A-9508-2B69C4669C44}" dt="2020-12-04T19:04:47.668" v="581"/>
        <pc:sldMkLst>
          <pc:docMk/>
          <pc:sldMk cId="1567654600" sldId="265"/>
        </pc:sldMkLst>
      </pc:sldChg>
      <pc:sldChg chg="modTransition">
        <pc:chgData name="Lavanya Upadhyaya" userId="50gKPgSOTkx6ANbSPPy9kSwcikQOowg0XcuCzdPZJHM=" providerId="None" clId="Web-{23B43A76-7A62-481A-9508-2B69C4669C44}" dt="2020-12-04T19:04:47.668" v="581"/>
        <pc:sldMkLst>
          <pc:docMk/>
          <pc:sldMk cId="64855913" sldId="268"/>
        </pc:sldMkLst>
      </pc:sldChg>
      <pc:sldChg chg="modTransition">
        <pc:chgData name="Lavanya Upadhyaya" userId="50gKPgSOTkx6ANbSPPy9kSwcikQOowg0XcuCzdPZJHM=" providerId="None" clId="Web-{23B43A76-7A62-481A-9508-2B69C4669C44}" dt="2020-12-04T19:04:47.668" v="581"/>
        <pc:sldMkLst>
          <pc:docMk/>
          <pc:sldMk cId="2708439007" sldId="271"/>
        </pc:sldMkLst>
      </pc:sldChg>
      <pc:sldChg chg="addSp modSp modTransition">
        <pc:chgData name="Lavanya Upadhyaya" userId="50gKPgSOTkx6ANbSPPy9kSwcikQOowg0XcuCzdPZJHM=" providerId="None" clId="Web-{23B43A76-7A62-481A-9508-2B69C4669C44}" dt="2020-12-04T19:04:47.668" v="581"/>
        <pc:sldMkLst>
          <pc:docMk/>
          <pc:sldMk cId="1385811220" sldId="272"/>
        </pc:sldMkLst>
        <pc:spChg chg="mod">
          <ac:chgData name="Lavanya Upadhyaya" userId="50gKPgSOTkx6ANbSPPy9kSwcikQOowg0XcuCzdPZJHM=" providerId="None" clId="Web-{23B43A76-7A62-481A-9508-2B69C4669C44}" dt="2020-12-04T19:02:26.508" v="500" actId="1076"/>
          <ac:spMkLst>
            <pc:docMk/>
            <pc:sldMk cId="1385811220" sldId="272"/>
            <ac:spMk id="2" creationId="{EEFEB3B4-78D9-4423-A7BB-3107399E60EC}"/>
          </ac:spMkLst>
        </pc:spChg>
        <pc:picChg chg="add mod">
          <ac:chgData name="Lavanya Upadhyaya" userId="50gKPgSOTkx6ANbSPPy9kSwcikQOowg0XcuCzdPZJHM=" providerId="None" clId="Web-{23B43A76-7A62-481A-9508-2B69C4669C44}" dt="2020-12-04T19:02:32.336" v="504" actId="1076"/>
          <ac:picMkLst>
            <pc:docMk/>
            <pc:sldMk cId="1385811220" sldId="272"/>
            <ac:picMk id="3" creationId="{07ECAF43-06A3-431F-A92B-6BAB9BEA3977}"/>
          </ac:picMkLst>
        </pc:picChg>
      </pc:sldChg>
      <pc:sldChg chg="modTransition">
        <pc:chgData name="Lavanya Upadhyaya" userId="50gKPgSOTkx6ANbSPPy9kSwcikQOowg0XcuCzdPZJHM=" providerId="None" clId="Web-{23B43A76-7A62-481A-9508-2B69C4669C44}" dt="2020-12-04T19:04:47.668" v="581"/>
        <pc:sldMkLst>
          <pc:docMk/>
          <pc:sldMk cId="3468485172" sldId="273"/>
        </pc:sldMkLst>
      </pc:sldChg>
      <pc:sldChg chg="modSp modTransition">
        <pc:chgData name="Lavanya Upadhyaya" userId="50gKPgSOTkx6ANbSPPy9kSwcikQOowg0XcuCzdPZJHM=" providerId="None" clId="Web-{23B43A76-7A62-481A-9508-2B69C4669C44}" dt="2020-12-04T19:04:47.668" v="581"/>
        <pc:sldMkLst>
          <pc:docMk/>
          <pc:sldMk cId="1263824364" sldId="274"/>
        </pc:sldMkLst>
        <pc:spChg chg="mod">
          <ac:chgData name="Lavanya Upadhyaya" userId="50gKPgSOTkx6ANbSPPy9kSwcikQOowg0XcuCzdPZJHM=" providerId="None" clId="Web-{23B43A76-7A62-481A-9508-2B69C4669C44}" dt="2020-12-04T18:10:12.483" v="137" actId="14100"/>
          <ac:spMkLst>
            <pc:docMk/>
            <pc:sldMk cId="1263824364" sldId="274"/>
            <ac:spMk id="3" creationId="{0503E8AE-6390-4DB4-AD1C-2A763672BFB1}"/>
          </ac:spMkLst>
        </pc:spChg>
      </pc:sldChg>
      <pc:sldChg chg="addSp modSp modTransition">
        <pc:chgData name="Lavanya Upadhyaya" userId="50gKPgSOTkx6ANbSPPy9kSwcikQOowg0XcuCzdPZJHM=" providerId="None" clId="Web-{23B43A76-7A62-481A-9508-2B69C4669C44}" dt="2020-12-04T19:04:47.668" v="581"/>
        <pc:sldMkLst>
          <pc:docMk/>
          <pc:sldMk cId="1177581520" sldId="275"/>
        </pc:sldMkLst>
        <pc:spChg chg="mod">
          <ac:chgData name="Lavanya Upadhyaya" userId="50gKPgSOTkx6ANbSPPy9kSwcikQOowg0XcuCzdPZJHM=" providerId="None" clId="Web-{23B43A76-7A62-481A-9508-2B69C4669C44}" dt="2020-12-04T19:00:41.959" v="463" actId="1076"/>
          <ac:spMkLst>
            <pc:docMk/>
            <pc:sldMk cId="1177581520" sldId="275"/>
            <ac:spMk id="2" creationId="{EEFEB3B4-78D9-4423-A7BB-3107399E60EC}"/>
          </ac:spMkLst>
        </pc:spChg>
        <pc:picChg chg="add mod">
          <ac:chgData name="Lavanya Upadhyaya" userId="50gKPgSOTkx6ANbSPPy9kSwcikQOowg0XcuCzdPZJHM=" providerId="None" clId="Web-{23B43A76-7A62-481A-9508-2B69C4669C44}" dt="2020-12-04T19:01:26.460" v="467" actId="1076"/>
          <ac:picMkLst>
            <pc:docMk/>
            <pc:sldMk cId="1177581520" sldId="275"/>
            <ac:picMk id="3" creationId="{7B2C14F1-339D-41FB-BF45-D3BBCCD2BA81}"/>
          </ac:picMkLst>
        </pc:picChg>
      </pc:sldChg>
      <pc:sldChg chg="addSp delSp modSp modTransition">
        <pc:chgData name="Lavanya Upadhyaya" userId="50gKPgSOTkx6ANbSPPy9kSwcikQOowg0XcuCzdPZJHM=" providerId="None" clId="Web-{23B43A76-7A62-481A-9508-2B69C4669C44}" dt="2020-12-04T19:04:47.668" v="581"/>
        <pc:sldMkLst>
          <pc:docMk/>
          <pc:sldMk cId="712575202" sldId="276"/>
        </pc:sldMkLst>
        <pc:spChg chg="mod">
          <ac:chgData name="Lavanya Upadhyaya" userId="50gKPgSOTkx6ANbSPPy9kSwcikQOowg0XcuCzdPZJHM=" providerId="None" clId="Web-{23B43A76-7A62-481A-9508-2B69C4669C44}" dt="2020-12-04T18:59:43.020" v="462" actId="1076"/>
          <ac:spMkLst>
            <pc:docMk/>
            <pc:sldMk cId="712575202" sldId="276"/>
            <ac:spMk id="2" creationId="{EEFEB3B4-78D9-4423-A7BB-3107399E60EC}"/>
          </ac:spMkLst>
        </pc:spChg>
        <pc:picChg chg="add del mod">
          <ac:chgData name="Lavanya Upadhyaya" userId="50gKPgSOTkx6ANbSPPy9kSwcikQOowg0XcuCzdPZJHM=" providerId="None" clId="Web-{23B43A76-7A62-481A-9508-2B69C4669C44}" dt="2020-12-04T18:56:57.172" v="270"/>
          <ac:picMkLst>
            <pc:docMk/>
            <pc:sldMk cId="712575202" sldId="276"/>
            <ac:picMk id="3" creationId="{41251554-464F-429C-8A69-4AE901A29EEB}"/>
          </ac:picMkLst>
        </pc:picChg>
        <pc:picChg chg="add mod">
          <ac:chgData name="Lavanya Upadhyaya" userId="50gKPgSOTkx6ANbSPPy9kSwcikQOowg0XcuCzdPZJHM=" providerId="None" clId="Web-{23B43A76-7A62-481A-9508-2B69C4669C44}" dt="2020-12-04T18:59:36.113" v="460" actId="14100"/>
          <ac:picMkLst>
            <pc:docMk/>
            <pc:sldMk cId="712575202" sldId="276"/>
            <ac:picMk id="4" creationId="{92814D2B-54B8-4B9F-BA38-5E134AA41EDF}"/>
          </ac:picMkLst>
        </pc:picChg>
      </pc:sldChg>
      <pc:sldChg chg="modSp modTransition">
        <pc:chgData name="Lavanya Upadhyaya" userId="50gKPgSOTkx6ANbSPPy9kSwcikQOowg0XcuCzdPZJHM=" providerId="None" clId="Web-{23B43A76-7A62-481A-9508-2B69C4669C44}" dt="2020-12-04T19:04:47.668" v="581"/>
        <pc:sldMkLst>
          <pc:docMk/>
          <pc:sldMk cId="3411305998" sldId="277"/>
        </pc:sldMkLst>
        <pc:spChg chg="mod">
          <ac:chgData name="Lavanya Upadhyaya" userId="50gKPgSOTkx6ANbSPPy9kSwcikQOowg0XcuCzdPZJHM=" providerId="None" clId="Web-{23B43A76-7A62-481A-9508-2B69C4669C44}" dt="2020-12-04T19:01:47.163" v="498" actId="1076"/>
          <ac:spMkLst>
            <pc:docMk/>
            <pc:sldMk cId="3411305998" sldId="277"/>
            <ac:spMk id="3" creationId="{2E63A17F-E90C-488C-AE02-E0537B8CCC89}"/>
          </ac:spMkLst>
        </pc:spChg>
      </pc:sldChg>
      <pc:sldChg chg="modSp modTransition">
        <pc:chgData name="Lavanya Upadhyaya" userId="50gKPgSOTkx6ANbSPPy9kSwcikQOowg0XcuCzdPZJHM=" providerId="None" clId="Web-{23B43A76-7A62-481A-9508-2B69C4669C44}" dt="2020-12-04T19:04:47.668" v="581"/>
        <pc:sldMkLst>
          <pc:docMk/>
          <pc:sldMk cId="1917172271" sldId="278"/>
        </pc:sldMkLst>
        <pc:spChg chg="mod">
          <ac:chgData name="Lavanya Upadhyaya" userId="50gKPgSOTkx6ANbSPPy9kSwcikQOowg0XcuCzdPZJHM=" providerId="None" clId="Web-{23B43A76-7A62-481A-9508-2B69C4669C44}" dt="2020-12-04T18:54:36.731" v="138" actId="1076"/>
          <ac:spMkLst>
            <pc:docMk/>
            <pc:sldMk cId="1917172271" sldId="278"/>
            <ac:spMk id="3" creationId="{B0328FFD-981C-49EE-AC08-693ADA645850}"/>
          </ac:spMkLst>
        </pc:spChg>
      </pc:sldChg>
      <pc:sldChg chg="modTransition">
        <pc:chgData name="Lavanya Upadhyaya" userId="50gKPgSOTkx6ANbSPPy9kSwcikQOowg0XcuCzdPZJHM=" providerId="None" clId="Web-{23B43A76-7A62-481A-9508-2B69C4669C44}" dt="2020-12-04T19:04:47.668" v="581"/>
        <pc:sldMkLst>
          <pc:docMk/>
          <pc:sldMk cId="2519786771" sldId="279"/>
        </pc:sldMkLst>
      </pc:sldChg>
      <pc:sldChg chg="modTransition">
        <pc:chgData name="Lavanya Upadhyaya" userId="50gKPgSOTkx6ANbSPPy9kSwcikQOowg0XcuCzdPZJHM=" providerId="None" clId="Web-{23B43A76-7A62-481A-9508-2B69C4669C44}" dt="2020-12-04T19:04:47.668" v="581"/>
        <pc:sldMkLst>
          <pc:docMk/>
          <pc:sldMk cId="1855600818" sldId="280"/>
        </pc:sldMkLst>
      </pc:sldChg>
      <pc:sldChg chg="modTransition">
        <pc:chgData name="Lavanya Upadhyaya" userId="50gKPgSOTkx6ANbSPPy9kSwcikQOowg0XcuCzdPZJHM=" providerId="None" clId="Web-{23B43A76-7A62-481A-9508-2B69C4669C44}" dt="2020-12-04T19:04:47.668" v="581"/>
        <pc:sldMkLst>
          <pc:docMk/>
          <pc:sldMk cId="2153853293" sldId="281"/>
        </pc:sldMkLst>
      </pc:sldChg>
      <pc:sldChg chg="modTransition">
        <pc:chgData name="Lavanya Upadhyaya" userId="50gKPgSOTkx6ANbSPPy9kSwcikQOowg0XcuCzdPZJHM=" providerId="None" clId="Web-{23B43A76-7A62-481A-9508-2B69C4669C44}" dt="2020-12-04T19:04:47.668" v="581"/>
        <pc:sldMkLst>
          <pc:docMk/>
          <pc:sldMk cId="3126709526" sldId="282"/>
        </pc:sldMkLst>
      </pc:sldChg>
      <pc:sldChg chg="modSp modTransition">
        <pc:chgData name="Lavanya Upadhyaya" userId="50gKPgSOTkx6ANbSPPy9kSwcikQOowg0XcuCzdPZJHM=" providerId="None" clId="Web-{23B43A76-7A62-481A-9508-2B69C4669C44}" dt="2020-12-04T19:04:47.668" v="581"/>
        <pc:sldMkLst>
          <pc:docMk/>
          <pc:sldMk cId="2268204722" sldId="283"/>
        </pc:sldMkLst>
        <pc:spChg chg="mod">
          <ac:chgData name="Lavanya Upadhyaya" userId="50gKPgSOTkx6ANbSPPy9kSwcikQOowg0XcuCzdPZJHM=" providerId="None" clId="Web-{23B43A76-7A62-481A-9508-2B69C4669C44}" dt="2020-12-04T17:11:51.829" v="1" actId="20577"/>
          <ac:spMkLst>
            <pc:docMk/>
            <pc:sldMk cId="2268204722" sldId="283"/>
            <ac:spMk id="2" creationId="{72CAB0AA-8012-49AB-902D-E62532511AB8}"/>
          </ac:spMkLst>
        </pc:spChg>
      </pc:sldChg>
      <pc:sldChg chg="modTransition">
        <pc:chgData name="Lavanya Upadhyaya" userId="50gKPgSOTkx6ANbSPPy9kSwcikQOowg0XcuCzdPZJHM=" providerId="None" clId="Web-{23B43A76-7A62-481A-9508-2B69C4669C44}" dt="2020-12-04T19:04:47.668" v="581"/>
        <pc:sldMkLst>
          <pc:docMk/>
          <pc:sldMk cId="3858938815" sldId="284"/>
        </pc:sldMkLst>
      </pc:sldChg>
      <pc:sldChg chg="modTransition">
        <pc:chgData name="Lavanya Upadhyaya" userId="50gKPgSOTkx6ANbSPPy9kSwcikQOowg0XcuCzdPZJHM=" providerId="None" clId="Web-{23B43A76-7A62-481A-9508-2B69C4669C44}" dt="2020-12-04T19:04:47.668" v="581"/>
        <pc:sldMkLst>
          <pc:docMk/>
          <pc:sldMk cId="2606836228" sldId="285"/>
        </pc:sldMkLst>
      </pc:sldChg>
      <pc:sldChg chg="modSp modTransition">
        <pc:chgData name="Lavanya Upadhyaya" userId="50gKPgSOTkx6ANbSPPy9kSwcikQOowg0XcuCzdPZJHM=" providerId="None" clId="Web-{23B43A76-7A62-481A-9508-2B69C4669C44}" dt="2020-12-04T19:04:47.668" v="581"/>
        <pc:sldMkLst>
          <pc:docMk/>
          <pc:sldMk cId="2090227005" sldId="286"/>
        </pc:sldMkLst>
        <pc:spChg chg="mod">
          <ac:chgData name="Lavanya Upadhyaya" userId="50gKPgSOTkx6ANbSPPy9kSwcikQOowg0XcuCzdPZJHM=" providerId="None" clId="Web-{23B43A76-7A62-481A-9508-2B69C4669C44}" dt="2020-12-04T18:06:49.759" v="41" actId="20577"/>
          <ac:spMkLst>
            <pc:docMk/>
            <pc:sldMk cId="2090227005" sldId="286"/>
            <ac:spMk id="2" creationId="{84A31D2F-4001-4776-A7F0-FF1CA07E476C}"/>
          </ac:spMkLst>
        </pc:spChg>
      </pc:sldChg>
      <pc:sldChg chg="modTransition">
        <pc:chgData name="Lavanya Upadhyaya" userId="50gKPgSOTkx6ANbSPPy9kSwcikQOowg0XcuCzdPZJHM=" providerId="None" clId="Web-{23B43A76-7A62-481A-9508-2B69C4669C44}" dt="2020-12-04T19:04:47.668" v="581"/>
        <pc:sldMkLst>
          <pc:docMk/>
          <pc:sldMk cId="3438742599" sldId="287"/>
        </pc:sldMkLst>
      </pc:sldChg>
      <pc:sldChg chg="modSp modTransition">
        <pc:chgData name="Lavanya Upadhyaya" userId="50gKPgSOTkx6ANbSPPy9kSwcikQOowg0XcuCzdPZJHM=" providerId="None" clId="Web-{23B43A76-7A62-481A-9508-2B69C4669C44}" dt="2020-12-04T19:04:47.668" v="581"/>
        <pc:sldMkLst>
          <pc:docMk/>
          <pc:sldMk cId="1314994681" sldId="288"/>
        </pc:sldMkLst>
        <pc:spChg chg="mod">
          <ac:chgData name="Lavanya Upadhyaya" userId="50gKPgSOTkx6ANbSPPy9kSwcikQOowg0XcuCzdPZJHM=" providerId="None" clId="Web-{23B43A76-7A62-481A-9508-2B69C4669C44}" dt="2020-12-04T18:06:52.775" v="44" actId="20577"/>
          <ac:spMkLst>
            <pc:docMk/>
            <pc:sldMk cId="1314994681" sldId="288"/>
            <ac:spMk id="2" creationId="{0286FDB4-695C-45D0-AACC-668433F44334}"/>
          </ac:spMkLst>
        </pc:spChg>
      </pc:sldChg>
      <pc:sldChg chg="modTransition">
        <pc:chgData name="Lavanya Upadhyaya" userId="50gKPgSOTkx6ANbSPPy9kSwcikQOowg0XcuCzdPZJHM=" providerId="None" clId="Web-{23B43A76-7A62-481A-9508-2B69C4669C44}" dt="2020-12-04T19:04:47.668" v="581"/>
        <pc:sldMkLst>
          <pc:docMk/>
          <pc:sldMk cId="3944531764" sldId="289"/>
        </pc:sldMkLst>
      </pc:sldChg>
      <pc:sldChg chg="modSp new modTransition">
        <pc:chgData name="Lavanya Upadhyaya" userId="50gKPgSOTkx6ANbSPPy9kSwcikQOowg0XcuCzdPZJHM=" providerId="None" clId="Web-{23B43A76-7A62-481A-9508-2B69C4669C44}" dt="2020-12-04T19:04:47.668" v="581"/>
        <pc:sldMkLst>
          <pc:docMk/>
          <pc:sldMk cId="2412108114" sldId="290"/>
        </pc:sldMkLst>
        <pc:spChg chg="mod">
          <ac:chgData name="Lavanya Upadhyaya" userId="50gKPgSOTkx6ANbSPPy9kSwcikQOowg0XcuCzdPZJHM=" providerId="None" clId="Web-{23B43A76-7A62-481A-9508-2B69C4669C44}" dt="2020-12-04T18:09:16.591" v="82" actId="20577"/>
          <ac:spMkLst>
            <pc:docMk/>
            <pc:sldMk cId="2412108114" sldId="290"/>
            <ac:spMk id="2" creationId="{10799256-DF51-497F-938C-EFE9BAF4A6DF}"/>
          </ac:spMkLst>
        </pc:spChg>
      </pc:sldChg>
      <pc:sldChg chg="modSp new modTransition">
        <pc:chgData name="Lavanya Upadhyaya" userId="50gKPgSOTkx6ANbSPPy9kSwcikQOowg0XcuCzdPZJHM=" providerId="None" clId="Web-{23B43A76-7A62-481A-9508-2B69C4669C44}" dt="2020-12-04T19:04:47.668" v="581"/>
        <pc:sldMkLst>
          <pc:docMk/>
          <pc:sldMk cId="304035680" sldId="291"/>
        </pc:sldMkLst>
        <pc:spChg chg="mod">
          <ac:chgData name="Lavanya Upadhyaya" userId="50gKPgSOTkx6ANbSPPy9kSwcikQOowg0XcuCzdPZJHM=" providerId="None" clId="Web-{23B43A76-7A62-481A-9508-2B69C4669C44}" dt="2020-12-04T18:09:56.483" v="127" actId="20577"/>
          <ac:spMkLst>
            <pc:docMk/>
            <pc:sldMk cId="304035680" sldId="291"/>
            <ac:spMk id="2" creationId="{2ECF9ADE-4C92-4E09-9022-7B5FDCC7DEB8}"/>
          </ac:spMkLst>
        </pc:spChg>
        <pc:spChg chg="mod">
          <ac:chgData name="Lavanya Upadhyaya" userId="50gKPgSOTkx6ANbSPPy9kSwcikQOowg0XcuCzdPZJHM=" providerId="None" clId="Web-{23B43A76-7A62-481A-9508-2B69C4669C44}" dt="2020-12-04T19:04:03.760" v="577" actId="20577"/>
          <ac:spMkLst>
            <pc:docMk/>
            <pc:sldMk cId="304035680" sldId="291"/>
            <ac:spMk id="3" creationId="{8DC01A4D-BE9D-4F19-BB5E-11FAC3BF6B4B}"/>
          </ac:spMkLst>
        </pc:spChg>
      </pc:sldChg>
      <pc:sldMasterChg chg="modTransition modSldLayout">
        <pc:chgData name="Lavanya Upadhyaya" userId="50gKPgSOTkx6ANbSPPy9kSwcikQOowg0XcuCzdPZJHM=" providerId="None" clId="Web-{23B43A76-7A62-481A-9508-2B69C4669C44}" dt="2020-12-04T19:04:47.668" v="581"/>
        <pc:sldMasterMkLst>
          <pc:docMk/>
          <pc:sldMasterMk cId="3051173158" sldId="2147483864"/>
        </pc:sldMasterMkLst>
        <pc:sldLayoutChg chg="modTransition">
          <pc:chgData name="Lavanya Upadhyaya" userId="50gKPgSOTkx6ANbSPPy9kSwcikQOowg0XcuCzdPZJHM=" providerId="None" clId="Web-{23B43A76-7A62-481A-9508-2B69C4669C44}" dt="2020-12-04T19:04:47.668" v="581"/>
          <pc:sldLayoutMkLst>
            <pc:docMk/>
            <pc:sldMasterMk cId="3051173158" sldId="2147483864"/>
            <pc:sldLayoutMk cId="3938998365" sldId="2147483865"/>
          </pc:sldLayoutMkLst>
        </pc:sldLayoutChg>
        <pc:sldLayoutChg chg="modTransition">
          <pc:chgData name="Lavanya Upadhyaya" userId="50gKPgSOTkx6ANbSPPy9kSwcikQOowg0XcuCzdPZJHM=" providerId="None" clId="Web-{23B43A76-7A62-481A-9508-2B69C4669C44}" dt="2020-12-04T19:04:47.668" v="581"/>
          <pc:sldLayoutMkLst>
            <pc:docMk/>
            <pc:sldMasterMk cId="3051173158" sldId="2147483864"/>
            <pc:sldLayoutMk cId="2948563790" sldId="2147483866"/>
          </pc:sldLayoutMkLst>
        </pc:sldLayoutChg>
        <pc:sldLayoutChg chg="modTransition">
          <pc:chgData name="Lavanya Upadhyaya" userId="50gKPgSOTkx6ANbSPPy9kSwcikQOowg0XcuCzdPZJHM=" providerId="None" clId="Web-{23B43A76-7A62-481A-9508-2B69C4669C44}" dt="2020-12-04T19:04:47.668" v="581"/>
          <pc:sldLayoutMkLst>
            <pc:docMk/>
            <pc:sldMasterMk cId="3051173158" sldId="2147483864"/>
            <pc:sldLayoutMk cId="2818879955" sldId="2147483867"/>
          </pc:sldLayoutMkLst>
        </pc:sldLayoutChg>
        <pc:sldLayoutChg chg="modTransition">
          <pc:chgData name="Lavanya Upadhyaya" userId="50gKPgSOTkx6ANbSPPy9kSwcikQOowg0XcuCzdPZJHM=" providerId="None" clId="Web-{23B43A76-7A62-481A-9508-2B69C4669C44}" dt="2020-12-04T19:04:47.668" v="581"/>
          <pc:sldLayoutMkLst>
            <pc:docMk/>
            <pc:sldMasterMk cId="3051173158" sldId="2147483864"/>
            <pc:sldLayoutMk cId="3651982442" sldId="2147483868"/>
          </pc:sldLayoutMkLst>
        </pc:sldLayoutChg>
        <pc:sldLayoutChg chg="modTransition">
          <pc:chgData name="Lavanya Upadhyaya" userId="50gKPgSOTkx6ANbSPPy9kSwcikQOowg0XcuCzdPZJHM=" providerId="None" clId="Web-{23B43A76-7A62-481A-9508-2B69C4669C44}" dt="2020-12-04T19:04:47.668" v="581"/>
          <pc:sldLayoutMkLst>
            <pc:docMk/>
            <pc:sldMasterMk cId="3051173158" sldId="2147483864"/>
            <pc:sldLayoutMk cId="759630395" sldId="2147483869"/>
          </pc:sldLayoutMkLst>
        </pc:sldLayoutChg>
        <pc:sldLayoutChg chg="modTransition">
          <pc:chgData name="Lavanya Upadhyaya" userId="50gKPgSOTkx6ANbSPPy9kSwcikQOowg0XcuCzdPZJHM=" providerId="None" clId="Web-{23B43A76-7A62-481A-9508-2B69C4669C44}" dt="2020-12-04T19:04:47.668" v="581"/>
          <pc:sldLayoutMkLst>
            <pc:docMk/>
            <pc:sldMasterMk cId="3051173158" sldId="2147483864"/>
            <pc:sldLayoutMk cId="3834023663" sldId="2147483870"/>
          </pc:sldLayoutMkLst>
        </pc:sldLayoutChg>
        <pc:sldLayoutChg chg="modTransition">
          <pc:chgData name="Lavanya Upadhyaya" userId="50gKPgSOTkx6ANbSPPy9kSwcikQOowg0XcuCzdPZJHM=" providerId="None" clId="Web-{23B43A76-7A62-481A-9508-2B69C4669C44}" dt="2020-12-04T19:04:47.668" v="581"/>
          <pc:sldLayoutMkLst>
            <pc:docMk/>
            <pc:sldMasterMk cId="3051173158" sldId="2147483864"/>
            <pc:sldLayoutMk cId="201498716" sldId="2147483871"/>
          </pc:sldLayoutMkLst>
        </pc:sldLayoutChg>
        <pc:sldLayoutChg chg="modTransition">
          <pc:chgData name="Lavanya Upadhyaya" userId="50gKPgSOTkx6ANbSPPy9kSwcikQOowg0XcuCzdPZJHM=" providerId="None" clId="Web-{23B43A76-7A62-481A-9508-2B69C4669C44}" dt="2020-12-04T19:04:47.668" v="581"/>
          <pc:sldLayoutMkLst>
            <pc:docMk/>
            <pc:sldMasterMk cId="3051173158" sldId="2147483864"/>
            <pc:sldLayoutMk cId="1746675696" sldId="2147483872"/>
          </pc:sldLayoutMkLst>
        </pc:sldLayoutChg>
        <pc:sldLayoutChg chg="modTransition">
          <pc:chgData name="Lavanya Upadhyaya" userId="50gKPgSOTkx6ANbSPPy9kSwcikQOowg0XcuCzdPZJHM=" providerId="None" clId="Web-{23B43A76-7A62-481A-9508-2B69C4669C44}" dt="2020-12-04T19:04:47.668" v="581"/>
          <pc:sldLayoutMkLst>
            <pc:docMk/>
            <pc:sldMasterMk cId="3051173158" sldId="2147483864"/>
            <pc:sldLayoutMk cId="420403290" sldId="2147483873"/>
          </pc:sldLayoutMkLst>
        </pc:sldLayoutChg>
        <pc:sldLayoutChg chg="modTransition">
          <pc:chgData name="Lavanya Upadhyaya" userId="50gKPgSOTkx6ANbSPPy9kSwcikQOowg0XcuCzdPZJHM=" providerId="None" clId="Web-{23B43A76-7A62-481A-9508-2B69C4669C44}" dt="2020-12-04T19:04:47.668" v="581"/>
          <pc:sldLayoutMkLst>
            <pc:docMk/>
            <pc:sldMasterMk cId="3051173158" sldId="2147483864"/>
            <pc:sldLayoutMk cId="3891912094" sldId="2147483874"/>
          </pc:sldLayoutMkLst>
        </pc:sldLayoutChg>
        <pc:sldLayoutChg chg="modTransition">
          <pc:chgData name="Lavanya Upadhyaya" userId="50gKPgSOTkx6ANbSPPy9kSwcikQOowg0XcuCzdPZJHM=" providerId="None" clId="Web-{23B43A76-7A62-481A-9508-2B69C4669C44}" dt="2020-12-04T19:04:47.668" v="581"/>
          <pc:sldLayoutMkLst>
            <pc:docMk/>
            <pc:sldMasterMk cId="3051173158" sldId="2147483864"/>
            <pc:sldLayoutMk cId="3776058174" sldId="2147483875"/>
          </pc:sldLayoutMkLst>
        </pc:sldLayoutChg>
      </pc:sldMasterChg>
    </pc:docChg>
  </pc:docChgLst>
  <pc:docChgLst>
    <pc:chgData name="onandy2" userId="9JrbtQS3sJLJalwdJfeYtNgTrLUcaNNZXZFxnHtEKpI=" providerId="None" clId="Web-{7B089E11-A7F6-4FCD-A080-6038B46380B1}"/>
    <pc:docChg chg="modSld">
      <pc:chgData name="onandy2" userId="9JrbtQS3sJLJalwdJfeYtNgTrLUcaNNZXZFxnHtEKpI=" providerId="None" clId="Web-{7B089E11-A7F6-4FCD-A080-6038B46380B1}" dt="2020-12-04T07:30:01.066" v="230" actId="20577"/>
      <pc:docMkLst>
        <pc:docMk/>
      </pc:docMkLst>
      <pc:sldChg chg="modSp">
        <pc:chgData name="onandy2" userId="9JrbtQS3sJLJalwdJfeYtNgTrLUcaNNZXZFxnHtEKpI=" providerId="None" clId="Web-{7B089E11-A7F6-4FCD-A080-6038B46380B1}" dt="2020-12-04T07:29:58.644" v="228" actId="20577"/>
        <pc:sldMkLst>
          <pc:docMk/>
          <pc:sldMk cId="1567654600" sldId="265"/>
        </pc:sldMkLst>
        <pc:spChg chg="mod">
          <ac:chgData name="onandy2" userId="9JrbtQS3sJLJalwdJfeYtNgTrLUcaNNZXZFxnHtEKpI=" providerId="None" clId="Web-{7B089E11-A7F6-4FCD-A080-6038B46380B1}" dt="2020-12-04T07:29:58.644" v="228" actId="20577"/>
          <ac:spMkLst>
            <pc:docMk/>
            <pc:sldMk cId="1567654600" sldId="265"/>
            <ac:spMk id="3" creationId="{40858B4C-518D-4A0A-90E5-4BF5B279DB08}"/>
          </ac:spMkLst>
        </pc:spChg>
      </pc:sldChg>
    </pc:docChg>
  </pc:docChgLst>
  <pc:docChgLst>
    <pc:chgData name="Lavanya Upadhyaya" userId="50gKPgSOTkx6ANbSPPy9kSwcikQOowg0XcuCzdPZJHM=" providerId="None" clId="Web-{56E33317-3040-4290-A0EF-909CDC2B5A07}"/>
    <pc:docChg chg="modSld">
      <pc:chgData name="Lavanya Upadhyaya" userId="50gKPgSOTkx6ANbSPPy9kSwcikQOowg0XcuCzdPZJHM=" providerId="None" clId="Web-{56E33317-3040-4290-A0EF-909CDC2B5A07}" dt="2020-12-03T07:33:40.156" v="5" actId="20577"/>
      <pc:docMkLst>
        <pc:docMk/>
      </pc:docMkLst>
      <pc:sldChg chg="modSp">
        <pc:chgData name="Lavanya Upadhyaya" userId="50gKPgSOTkx6ANbSPPy9kSwcikQOowg0XcuCzdPZJHM=" providerId="None" clId="Web-{56E33317-3040-4290-A0EF-909CDC2B5A07}" dt="2020-12-03T07:33:39.078" v="3" actId="20577"/>
        <pc:sldMkLst>
          <pc:docMk/>
          <pc:sldMk cId="1846284196" sldId="256"/>
        </pc:sldMkLst>
        <pc:spChg chg="mod">
          <ac:chgData name="Lavanya Upadhyaya" userId="50gKPgSOTkx6ANbSPPy9kSwcikQOowg0XcuCzdPZJHM=" providerId="None" clId="Web-{56E33317-3040-4290-A0EF-909CDC2B5A07}" dt="2020-12-03T07:33:33.078" v="0" actId="20577"/>
          <ac:spMkLst>
            <pc:docMk/>
            <pc:sldMk cId="1846284196" sldId="256"/>
            <ac:spMk id="2" creationId="{A6F629DC-54DB-AA49-8AC2-595E2B6B07DB}"/>
          </ac:spMkLst>
        </pc:spChg>
        <pc:spChg chg="mod">
          <ac:chgData name="Lavanya Upadhyaya" userId="50gKPgSOTkx6ANbSPPy9kSwcikQOowg0XcuCzdPZJHM=" providerId="None" clId="Web-{56E33317-3040-4290-A0EF-909CDC2B5A07}" dt="2020-12-03T07:33:39.078" v="3" actId="20577"/>
          <ac:spMkLst>
            <pc:docMk/>
            <pc:sldMk cId="1846284196" sldId="256"/>
            <ac:spMk id="3" creationId="{7A2ACD50-2A80-F044-9480-CE71776A4259}"/>
          </ac:spMkLst>
        </pc:spChg>
      </pc:sldChg>
    </pc:docChg>
  </pc:docChgLst>
  <pc:docChgLst>
    <pc:chgData name="onandy2" userId="9JrbtQS3sJLJalwdJfeYtNgTrLUcaNNZXZFxnHtEKpI=" providerId="None" clId="Web-{B2976488-770F-4F62-A2DE-1691AA0E6F2C}"/>
    <pc:docChg chg="addSld modSld addMainMaster delMainMaster">
      <pc:chgData name="onandy2" userId="9JrbtQS3sJLJalwdJfeYtNgTrLUcaNNZXZFxnHtEKpI=" providerId="None" clId="Web-{B2976488-770F-4F62-A2DE-1691AA0E6F2C}" dt="2020-12-03T05:11:38.274" v="1193" actId="20577"/>
      <pc:docMkLst>
        <pc:docMk/>
      </pc:docMkLst>
      <pc:sldChg chg="modSp mod modClrScheme chgLayout">
        <pc:chgData name="onandy2" userId="9JrbtQS3sJLJalwdJfeYtNgTrLUcaNNZXZFxnHtEKpI=" providerId="None" clId="Web-{B2976488-770F-4F62-A2DE-1691AA0E6F2C}" dt="2020-12-03T04:20:36.707" v="23"/>
        <pc:sldMkLst>
          <pc:docMk/>
          <pc:sldMk cId="1846284196" sldId="256"/>
        </pc:sldMkLst>
        <pc:spChg chg="mod ord">
          <ac:chgData name="onandy2" userId="9JrbtQS3sJLJalwdJfeYtNgTrLUcaNNZXZFxnHtEKpI=" providerId="None" clId="Web-{B2976488-770F-4F62-A2DE-1691AA0E6F2C}" dt="2020-12-03T04:20:36.707" v="23"/>
          <ac:spMkLst>
            <pc:docMk/>
            <pc:sldMk cId="1846284196" sldId="256"/>
            <ac:spMk id="2" creationId="{A6F629DC-54DB-AA49-8AC2-595E2B6B07DB}"/>
          </ac:spMkLst>
        </pc:spChg>
        <pc:spChg chg="mod ord">
          <ac:chgData name="onandy2" userId="9JrbtQS3sJLJalwdJfeYtNgTrLUcaNNZXZFxnHtEKpI=" providerId="None" clId="Web-{B2976488-770F-4F62-A2DE-1691AA0E6F2C}" dt="2020-12-03T04:20:36.707" v="23"/>
          <ac:spMkLst>
            <pc:docMk/>
            <pc:sldMk cId="1846284196" sldId="256"/>
            <ac:spMk id="3" creationId="{7A2ACD50-2A80-F044-9480-CE71776A4259}"/>
          </ac:spMkLst>
        </pc:spChg>
      </pc:sldChg>
      <pc:sldChg chg="addSp delSp modSp mod modClrScheme chgLayout">
        <pc:chgData name="onandy2" userId="9JrbtQS3sJLJalwdJfeYtNgTrLUcaNNZXZFxnHtEKpI=" providerId="None" clId="Web-{B2976488-770F-4F62-A2DE-1691AA0E6F2C}" dt="2020-12-03T04:42:40.784" v="697" actId="20577"/>
        <pc:sldMkLst>
          <pc:docMk/>
          <pc:sldMk cId="1353538902" sldId="257"/>
        </pc:sldMkLst>
        <pc:spChg chg="add del mod ord">
          <ac:chgData name="onandy2" userId="9JrbtQS3sJLJalwdJfeYtNgTrLUcaNNZXZFxnHtEKpI=" providerId="None" clId="Web-{B2976488-770F-4F62-A2DE-1691AA0E6F2C}" dt="2020-12-03T04:40:20.635" v="513"/>
          <ac:spMkLst>
            <pc:docMk/>
            <pc:sldMk cId="1353538902" sldId="257"/>
            <ac:spMk id="2" creationId="{EEE63E8E-28CF-A347-9B28-5DEA3B08C00E}"/>
          </ac:spMkLst>
        </pc:spChg>
        <pc:spChg chg="mod ord">
          <ac:chgData name="onandy2" userId="9JrbtQS3sJLJalwdJfeYtNgTrLUcaNNZXZFxnHtEKpI=" providerId="None" clId="Web-{B2976488-770F-4F62-A2DE-1691AA0E6F2C}" dt="2020-12-03T04:42:40.784" v="697" actId="20577"/>
          <ac:spMkLst>
            <pc:docMk/>
            <pc:sldMk cId="1353538902" sldId="257"/>
            <ac:spMk id="3" creationId="{A904ADCC-74D2-9446-95DE-8BFEEF25ABE5}"/>
          </ac:spMkLst>
        </pc:spChg>
        <pc:spChg chg="add mod">
          <ac:chgData name="onandy2" userId="9JrbtQS3sJLJalwdJfeYtNgTrLUcaNNZXZFxnHtEKpI=" providerId="None" clId="Web-{B2976488-770F-4F62-A2DE-1691AA0E6F2C}" dt="2020-12-03T04:40:34.683" v="528" actId="20577"/>
          <ac:spMkLst>
            <pc:docMk/>
            <pc:sldMk cId="1353538902" sldId="257"/>
            <ac:spMk id="5" creationId="{1F67572A-1556-44BD-9464-21DE032F1C14}"/>
          </ac:spMkLst>
        </pc:spChg>
      </pc:sldChg>
      <pc:sldChg chg="addSp delSp modSp mod modClrScheme chgLayout">
        <pc:chgData name="onandy2" userId="9JrbtQS3sJLJalwdJfeYtNgTrLUcaNNZXZFxnHtEKpI=" providerId="None" clId="Web-{B2976488-770F-4F62-A2DE-1691AA0E6F2C}" dt="2020-12-03T04:40:05.931" v="502" actId="20577"/>
        <pc:sldMkLst>
          <pc:docMk/>
          <pc:sldMk cId="1433239337" sldId="258"/>
        </pc:sldMkLst>
        <pc:spChg chg="del mod ord">
          <ac:chgData name="onandy2" userId="9JrbtQS3sJLJalwdJfeYtNgTrLUcaNNZXZFxnHtEKpI=" providerId="None" clId="Web-{B2976488-770F-4F62-A2DE-1691AA0E6F2C}" dt="2020-12-03T04:39:42.196" v="482"/>
          <ac:spMkLst>
            <pc:docMk/>
            <pc:sldMk cId="1433239337" sldId="258"/>
            <ac:spMk id="2" creationId="{DDA78684-683D-344D-BEB3-3794F797A8E6}"/>
          </ac:spMkLst>
        </pc:spChg>
        <pc:spChg chg="mod ord">
          <ac:chgData name="onandy2" userId="9JrbtQS3sJLJalwdJfeYtNgTrLUcaNNZXZFxnHtEKpI=" providerId="None" clId="Web-{B2976488-770F-4F62-A2DE-1691AA0E6F2C}" dt="2020-12-03T04:38:55.552" v="456" actId="20577"/>
          <ac:spMkLst>
            <pc:docMk/>
            <pc:sldMk cId="1433239337" sldId="258"/>
            <ac:spMk id="3" creationId="{E97B46B0-E49B-9C4B-B246-9FB48CE3B6BC}"/>
          </ac:spMkLst>
        </pc:spChg>
        <pc:spChg chg="add mod">
          <ac:chgData name="onandy2" userId="9JrbtQS3sJLJalwdJfeYtNgTrLUcaNNZXZFxnHtEKpI=" providerId="None" clId="Web-{B2976488-770F-4F62-A2DE-1691AA0E6F2C}" dt="2020-12-03T04:40:05.931" v="502" actId="20577"/>
          <ac:spMkLst>
            <pc:docMk/>
            <pc:sldMk cId="1433239337" sldId="258"/>
            <ac:spMk id="5" creationId="{AAD28993-2EB0-406E-9EF2-3DB52819BD7F}"/>
          </ac:spMkLst>
        </pc:spChg>
        <pc:spChg chg="add del mod">
          <ac:chgData name="onandy2" userId="9JrbtQS3sJLJalwdJfeYtNgTrLUcaNNZXZFxnHtEKpI=" providerId="None" clId="Web-{B2976488-770F-4F62-A2DE-1691AA0E6F2C}" dt="2020-12-03T04:39:56.993" v="483"/>
          <ac:spMkLst>
            <pc:docMk/>
            <pc:sldMk cId="1433239337" sldId="258"/>
            <ac:spMk id="7" creationId="{51BAD49C-98D5-4C98-9121-B25F37F0F70D}"/>
          </ac:spMkLst>
        </pc:spChg>
      </pc:sldChg>
      <pc:sldChg chg="modSp new">
        <pc:chgData name="onandy2" userId="9JrbtQS3sJLJalwdJfeYtNgTrLUcaNNZXZFxnHtEKpI=" providerId="None" clId="Web-{B2976488-770F-4F62-A2DE-1691AA0E6F2C}" dt="2020-12-03T05:11:38.274" v="1192" actId="20577"/>
        <pc:sldMkLst>
          <pc:docMk/>
          <pc:sldMk cId="762859061" sldId="259"/>
        </pc:sldMkLst>
        <pc:spChg chg="mod">
          <ac:chgData name="onandy2" userId="9JrbtQS3sJLJalwdJfeYtNgTrLUcaNNZXZFxnHtEKpI=" providerId="None" clId="Web-{B2976488-770F-4F62-A2DE-1691AA0E6F2C}" dt="2020-12-03T04:43:32.115" v="703" actId="20577"/>
          <ac:spMkLst>
            <pc:docMk/>
            <pc:sldMk cId="762859061" sldId="259"/>
            <ac:spMk id="2" creationId="{6F569607-FC02-462B-B883-3C190834C7CB}"/>
          </ac:spMkLst>
        </pc:spChg>
        <pc:spChg chg="mod">
          <ac:chgData name="onandy2" userId="9JrbtQS3sJLJalwdJfeYtNgTrLUcaNNZXZFxnHtEKpI=" providerId="None" clId="Web-{B2976488-770F-4F62-A2DE-1691AA0E6F2C}" dt="2020-12-03T05:11:38.274" v="1192" actId="20577"/>
          <ac:spMkLst>
            <pc:docMk/>
            <pc:sldMk cId="762859061" sldId="259"/>
            <ac:spMk id="3" creationId="{CA8217C8-5522-4FBA-A68E-FAEAB9DEB6B4}"/>
          </ac:spMkLst>
        </pc:spChg>
      </pc:sldChg>
      <pc:sldMasterChg chg="del delSldLayout">
        <pc:chgData name="onandy2" userId="9JrbtQS3sJLJalwdJfeYtNgTrLUcaNNZXZFxnHtEKpI=" providerId="None" clId="Web-{B2976488-770F-4F62-A2DE-1691AA0E6F2C}" dt="2020-12-03T04:18:02.636" v="0"/>
        <pc:sldMasterMkLst>
          <pc:docMk/>
          <pc:sldMasterMk cId="0" sldId="2147483648"/>
        </pc:sldMasterMkLst>
        <pc:sldLayoutChg chg="del">
          <pc:chgData name="onandy2" userId="9JrbtQS3sJLJalwdJfeYtNgTrLUcaNNZXZFxnHtEKpI=" providerId="None" clId="Web-{B2976488-770F-4F62-A2DE-1691AA0E6F2C}" dt="2020-12-03T04:18:02.636" v="0"/>
          <pc:sldLayoutMkLst>
            <pc:docMk/>
            <pc:sldMasterMk cId="0" sldId="2147483648"/>
            <pc:sldLayoutMk cId="0" sldId="2147483649"/>
          </pc:sldLayoutMkLst>
        </pc:sldLayoutChg>
        <pc:sldLayoutChg chg="del">
          <pc:chgData name="onandy2" userId="9JrbtQS3sJLJalwdJfeYtNgTrLUcaNNZXZFxnHtEKpI=" providerId="None" clId="Web-{B2976488-770F-4F62-A2DE-1691AA0E6F2C}" dt="2020-12-03T04:18:02.636" v="0"/>
          <pc:sldLayoutMkLst>
            <pc:docMk/>
            <pc:sldMasterMk cId="0" sldId="2147483648"/>
            <pc:sldLayoutMk cId="0" sldId="2147483650"/>
          </pc:sldLayoutMkLst>
        </pc:sldLayoutChg>
        <pc:sldLayoutChg chg="del">
          <pc:chgData name="onandy2" userId="9JrbtQS3sJLJalwdJfeYtNgTrLUcaNNZXZFxnHtEKpI=" providerId="None" clId="Web-{B2976488-770F-4F62-A2DE-1691AA0E6F2C}" dt="2020-12-03T04:18:02.636" v="0"/>
          <pc:sldLayoutMkLst>
            <pc:docMk/>
            <pc:sldMasterMk cId="0" sldId="2147483648"/>
            <pc:sldLayoutMk cId="0" sldId="2147483651"/>
          </pc:sldLayoutMkLst>
        </pc:sldLayoutChg>
        <pc:sldLayoutChg chg="del">
          <pc:chgData name="onandy2" userId="9JrbtQS3sJLJalwdJfeYtNgTrLUcaNNZXZFxnHtEKpI=" providerId="None" clId="Web-{B2976488-770F-4F62-A2DE-1691AA0E6F2C}" dt="2020-12-03T04:18:02.636" v="0"/>
          <pc:sldLayoutMkLst>
            <pc:docMk/>
            <pc:sldMasterMk cId="0" sldId="2147483648"/>
            <pc:sldLayoutMk cId="0" sldId="2147483652"/>
          </pc:sldLayoutMkLst>
        </pc:sldLayoutChg>
        <pc:sldLayoutChg chg="del">
          <pc:chgData name="onandy2" userId="9JrbtQS3sJLJalwdJfeYtNgTrLUcaNNZXZFxnHtEKpI=" providerId="None" clId="Web-{B2976488-770F-4F62-A2DE-1691AA0E6F2C}" dt="2020-12-03T04:18:02.636" v="0"/>
          <pc:sldLayoutMkLst>
            <pc:docMk/>
            <pc:sldMasterMk cId="0" sldId="2147483648"/>
            <pc:sldLayoutMk cId="0" sldId="2147483653"/>
          </pc:sldLayoutMkLst>
        </pc:sldLayoutChg>
        <pc:sldLayoutChg chg="del">
          <pc:chgData name="onandy2" userId="9JrbtQS3sJLJalwdJfeYtNgTrLUcaNNZXZFxnHtEKpI=" providerId="None" clId="Web-{B2976488-770F-4F62-A2DE-1691AA0E6F2C}" dt="2020-12-03T04:18:02.636" v="0"/>
          <pc:sldLayoutMkLst>
            <pc:docMk/>
            <pc:sldMasterMk cId="0" sldId="2147483648"/>
            <pc:sldLayoutMk cId="0" sldId="2147483654"/>
          </pc:sldLayoutMkLst>
        </pc:sldLayoutChg>
        <pc:sldLayoutChg chg="del">
          <pc:chgData name="onandy2" userId="9JrbtQS3sJLJalwdJfeYtNgTrLUcaNNZXZFxnHtEKpI=" providerId="None" clId="Web-{B2976488-770F-4F62-A2DE-1691AA0E6F2C}" dt="2020-12-03T04:18:02.636" v="0"/>
          <pc:sldLayoutMkLst>
            <pc:docMk/>
            <pc:sldMasterMk cId="0" sldId="2147483648"/>
            <pc:sldLayoutMk cId="0" sldId="2147483655"/>
          </pc:sldLayoutMkLst>
        </pc:sldLayoutChg>
        <pc:sldLayoutChg chg="del">
          <pc:chgData name="onandy2" userId="9JrbtQS3sJLJalwdJfeYtNgTrLUcaNNZXZFxnHtEKpI=" providerId="None" clId="Web-{B2976488-770F-4F62-A2DE-1691AA0E6F2C}" dt="2020-12-03T04:18:02.636" v="0"/>
          <pc:sldLayoutMkLst>
            <pc:docMk/>
            <pc:sldMasterMk cId="0" sldId="2147483648"/>
            <pc:sldLayoutMk cId="0" sldId="2147483656"/>
          </pc:sldLayoutMkLst>
        </pc:sldLayoutChg>
        <pc:sldLayoutChg chg="del">
          <pc:chgData name="onandy2" userId="9JrbtQS3sJLJalwdJfeYtNgTrLUcaNNZXZFxnHtEKpI=" providerId="None" clId="Web-{B2976488-770F-4F62-A2DE-1691AA0E6F2C}" dt="2020-12-03T04:18:02.636" v="0"/>
          <pc:sldLayoutMkLst>
            <pc:docMk/>
            <pc:sldMasterMk cId="0" sldId="2147483648"/>
            <pc:sldLayoutMk cId="0" sldId="2147483657"/>
          </pc:sldLayoutMkLst>
        </pc:sldLayoutChg>
        <pc:sldLayoutChg chg="del">
          <pc:chgData name="onandy2" userId="9JrbtQS3sJLJalwdJfeYtNgTrLUcaNNZXZFxnHtEKpI=" providerId="None" clId="Web-{B2976488-770F-4F62-A2DE-1691AA0E6F2C}" dt="2020-12-03T04:18:02.636" v="0"/>
          <pc:sldLayoutMkLst>
            <pc:docMk/>
            <pc:sldMasterMk cId="0" sldId="2147483648"/>
            <pc:sldLayoutMk cId="0" sldId="2147483658"/>
          </pc:sldLayoutMkLst>
        </pc:sldLayoutChg>
        <pc:sldLayoutChg chg="del">
          <pc:chgData name="onandy2" userId="9JrbtQS3sJLJalwdJfeYtNgTrLUcaNNZXZFxnHtEKpI=" providerId="None" clId="Web-{B2976488-770F-4F62-A2DE-1691AA0E6F2C}" dt="2020-12-03T04:18:02.636" v="0"/>
          <pc:sldLayoutMkLst>
            <pc:docMk/>
            <pc:sldMasterMk cId="0" sldId="2147483648"/>
            <pc:sldLayoutMk cId="0" sldId="2147483659"/>
          </pc:sldLayoutMkLst>
        </pc:sldLayoutChg>
        <pc:sldLayoutChg chg="del">
          <pc:chgData name="onandy2" userId="9JrbtQS3sJLJalwdJfeYtNgTrLUcaNNZXZFxnHtEKpI=" providerId="None" clId="Web-{B2976488-770F-4F62-A2DE-1691AA0E6F2C}" dt="2020-12-03T04:18:02.636" v="0"/>
          <pc:sldLayoutMkLst>
            <pc:docMk/>
            <pc:sldMasterMk cId="0" sldId="2147483648"/>
            <pc:sldLayoutMk cId="0" sldId="2147483661"/>
          </pc:sldLayoutMkLst>
        </pc:sldLayoutChg>
        <pc:sldLayoutChg chg="del">
          <pc:chgData name="onandy2" userId="9JrbtQS3sJLJalwdJfeYtNgTrLUcaNNZXZFxnHtEKpI=" providerId="None" clId="Web-{B2976488-770F-4F62-A2DE-1691AA0E6F2C}" dt="2020-12-03T04:18:02.636" v="0"/>
          <pc:sldLayoutMkLst>
            <pc:docMk/>
            <pc:sldMasterMk cId="0" sldId="2147483648"/>
            <pc:sldLayoutMk cId="0" sldId="2147483663"/>
          </pc:sldLayoutMkLst>
        </pc:sldLayoutChg>
        <pc:sldLayoutChg chg="del">
          <pc:chgData name="onandy2" userId="9JrbtQS3sJLJalwdJfeYtNgTrLUcaNNZXZFxnHtEKpI=" providerId="None" clId="Web-{B2976488-770F-4F62-A2DE-1691AA0E6F2C}" dt="2020-12-03T04:18:02.636" v="0"/>
          <pc:sldLayoutMkLst>
            <pc:docMk/>
            <pc:sldMasterMk cId="0" sldId="2147483648"/>
            <pc:sldLayoutMk cId="0" sldId="2147483664"/>
          </pc:sldLayoutMkLst>
        </pc:sldLayoutChg>
        <pc:sldLayoutChg chg="del">
          <pc:chgData name="onandy2" userId="9JrbtQS3sJLJalwdJfeYtNgTrLUcaNNZXZFxnHtEKpI=" providerId="None" clId="Web-{B2976488-770F-4F62-A2DE-1691AA0E6F2C}" dt="2020-12-03T04:18:02.636" v="0"/>
          <pc:sldLayoutMkLst>
            <pc:docMk/>
            <pc:sldMasterMk cId="0" sldId="2147483648"/>
            <pc:sldLayoutMk cId="0" sldId="2147483665"/>
          </pc:sldLayoutMkLst>
        </pc:sldLayoutChg>
        <pc:sldLayoutChg chg="del">
          <pc:chgData name="onandy2" userId="9JrbtQS3sJLJalwdJfeYtNgTrLUcaNNZXZFxnHtEKpI=" providerId="None" clId="Web-{B2976488-770F-4F62-A2DE-1691AA0E6F2C}" dt="2020-12-03T04:18:02.636" v="0"/>
          <pc:sldLayoutMkLst>
            <pc:docMk/>
            <pc:sldMasterMk cId="0" sldId="2147483648"/>
            <pc:sldLayoutMk cId="0" sldId="2147483666"/>
          </pc:sldLayoutMkLst>
        </pc:sldLayoutChg>
        <pc:sldLayoutChg chg="del">
          <pc:chgData name="onandy2" userId="9JrbtQS3sJLJalwdJfeYtNgTrLUcaNNZXZFxnHtEKpI=" providerId="None" clId="Web-{B2976488-770F-4F62-A2DE-1691AA0E6F2C}" dt="2020-12-03T04:18:02.636" v="0"/>
          <pc:sldLayoutMkLst>
            <pc:docMk/>
            <pc:sldMasterMk cId="0" sldId="2147483648"/>
            <pc:sldLayoutMk cId="0" sldId="2147483667"/>
          </pc:sldLayoutMkLst>
        </pc:sldLayoutChg>
      </pc:sldMasterChg>
      <pc:sldMasterChg chg="add del addSldLayout delSldLayout modSldLayout">
        <pc:chgData name="onandy2" userId="9JrbtQS3sJLJalwdJfeYtNgTrLUcaNNZXZFxnHtEKpI=" providerId="None" clId="Web-{B2976488-770F-4F62-A2DE-1691AA0E6F2C}" dt="2020-12-03T04:18:13.199" v="1"/>
        <pc:sldMasterMkLst>
          <pc:docMk/>
          <pc:sldMasterMk cId="2371228169" sldId="2147483668"/>
        </pc:sldMasterMkLst>
        <pc:sldLayoutChg chg="add del mod replId">
          <pc:chgData name="onandy2" userId="9JrbtQS3sJLJalwdJfeYtNgTrLUcaNNZXZFxnHtEKpI=" providerId="None" clId="Web-{B2976488-770F-4F62-A2DE-1691AA0E6F2C}" dt="2020-12-03T04:18:13.199" v="1"/>
          <pc:sldLayoutMkLst>
            <pc:docMk/>
            <pc:sldMasterMk cId="2371228169" sldId="2147483668"/>
            <pc:sldLayoutMk cId="2927846660" sldId="2147483669"/>
          </pc:sldLayoutMkLst>
        </pc:sldLayoutChg>
        <pc:sldLayoutChg chg="add del mod replId">
          <pc:chgData name="onandy2" userId="9JrbtQS3sJLJalwdJfeYtNgTrLUcaNNZXZFxnHtEKpI=" providerId="None" clId="Web-{B2976488-770F-4F62-A2DE-1691AA0E6F2C}" dt="2020-12-03T04:18:13.199" v="1"/>
          <pc:sldLayoutMkLst>
            <pc:docMk/>
            <pc:sldMasterMk cId="2371228169" sldId="2147483668"/>
            <pc:sldLayoutMk cId="2822912662" sldId="2147483670"/>
          </pc:sldLayoutMkLst>
        </pc:sldLayoutChg>
        <pc:sldLayoutChg chg="add del mod replId">
          <pc:chgData name="onandy2" userId="9JrbtQS3sJLJalwdJfeYtNgTrLUcaNNZXZFxnHtEKpI=" providerId="None" clId="Web-{B2976488-770F-4F62-A2DE-1691AA0E6F2C}" dt="2020-12-03T04:18:13.199" v="1"/>
          <pc:sldLayoutMkLst>
            <pc:docMk/>
            <pc:sldMasterMk cId="2371228169" sldId="2147483668"/>
            <pc:sldLayoutMk cId="1234666220" sldId="2147483671"/>
          </pc:sldLayoutMkLst>
        </pc:sldLayoutChg>
        <pc:sldLayoutChg chg="add del mod replId">
          <pc:chgData name="onandy2" userId="9JrbtQS3sJLJalwdJfeYtNgTrLUcaNNZXZFxnHtEKpI=" providerId="None" clId="Web-{B2976488-770F-4F62-A2DE-1691AA0E6F2C}" dt="2020-12-03T04:18:13.199" v="1"/>
          <pc:sldLayoutMkLst>
            <pc:docMk/>
            <pc:sldMasterMk cId="2371228169" sldId="2147483668"/>
            <pc:sldLayoutMk cId="2707138004" sldId="2147483672"/>
          </pc:sldLayoutMkLst>
        </pc:sldLayoutChg>
        <pc:sldLayoutChg chg="add del mod replId">
          <pc:chgData name="onandy2" userId="9JrbtQS3sJLJalwdJfeYtNgTrLUcaNNZXZFxnHtEKpI=" providerId="None" clId="Web-{B2976488-770F-4F62-A2DE-1691AA0E6F2C}" dt="2020-12-03T04:18:13.199" v="1"/>
          <pc:sldLayoutMkLst>
            <pc:docMk/>
            <pc:sldMasterMk cId="2371228169" sldId="2147483668"/>
            <pc:sldLayoutMk cId="2722459062" sldId="2147483673"/>
          </pc:sldLayoutMkLst>
        </pc:sldLayoutChg>
        <pc:sldLayoutChg chg="add del mod replId">
          <pc:chgData name="onandy2" userId="9JrbtQS3sJLJalwdJfeYtNgTrLUcaNNZXZFxnHtEKpI=" providerId="None" clId="Web-{B2976488-770F-4F62-A2DE-1691AA0E6F2C}" dt="2020-12-03T04:18:13.199" v="1"/>
          <pc:sldLayoutMkLst>
            <pc:docMk/>
            <pc:sldMasterMk cId="2371228169" sldId="2147483668"/>
            <pc:sldLayoutMk cId="2613185924" sldId="2147483674"/>
          </pc:sldLayoutMkLst>
        </pc:sldLayoutChg>
        <pc:sldLayoutChg chg="add del mod replId">
          <pc:chgData name="onandy2" userId="9JrbtQS3sJLJalwdJfeYtNgTrLUcaNNZXZFxnHtEKpI=" providerId="None" clId="Web-{B2976488-770F-4F62-A2DE-1691AA0E6F2C}" dt="2020-12-03T04:18:13.199" v="1"/>
          <pc:sldLayoutMkLst>
            <pc:docMk/>
            <pc:sldMasterMk cId="2371228169" sldId="2147483668"/>
            <pc:sldLayoutMk cId="318238788" sldId="2147483675"/>
          </pc:sldLayoutMkLst>
        </pc:sldLayoutChg>
        <pc:sldLayoutChg chg="add del mod replId">
          <pc:chgData name="onandy2" userId="9JrbtQS3sJLJalwdJfeYtNgTrLUcaNNZXZFxnHtEKpI=" providerId="None" clId="Web-{B2976488-770F-4F62-A2DE-1691AA0E6F2C}" dt="2020-12-03T04:18:13.199" v="1"/>
          <pc:sldLayoutMkLst>
            <pc:docMk/>
            <pc:sldMasterMk cId="2371228169" sldId="2147483668"/>
            <pc:sldLayoutMk cId="1130459730" sldId="2147483676"/>
          </pc:sldLayoutMkLst>
        </pc:sldLayoutChg>
        <pc:sldLayoutChg chg="add del mod replId">
          <pc:chgData name="onandy2" userId="9JrbtQS3sJLJalwdJfeYtNgTrLUcaNNZXZFxnHtEKpI=" providerId="None" clId="Web-{B2976488-770F-4F62-A2DE-1691AA0E6F2C}" dt="2020-12-03T04:18:13.199" v="1"/>
          <pc:sldLayoutMkLst>
            <pc:docMk/>
            <pc:sldMasterMk cId="2371228169" sldId="2147483668"/>
            <pc:sldLayoutMk cId="452071614" sldId="2147483677"/>
          </pc:sldLayoutMkLst>
        </pc:sldLayoutChg>
        <pc:sldLayoutChg chg="add del mod replId">
          <pc:chgData name="onandy2" userId="9JrbtQS3sJLJalwdJfeYtNgTrLUcaNNZXZFxnHtEKpI=" providerId="None" clId="Web-{B2976488-770F-4F62-A2DE-1691AA0E6F2C}" dt="2020-12-03T04:18:13.199" v="1"/>
          <pc:sldLayoutMkLst>
            <pc:docMk/>
            <pc:sldMasterMk cId="2371228169" sldId="2147483668"/>
            <pc:sldLayoutMk cId="2340942286" sldId="2147483678"/>
          </pc:sldLayoutMkLst>
        </pc:sldLayoutChg>
        <pc:sldLayoutChg chg="add del mod replId">
          <pc:chgData name="onandy2" userId="9JrbtQS3sJLJalwdJfeYtNgTrLUcaNNZXZFxnHtEKpI=" providerId="None" clId="Web-{B2976488-770F-4F62-A2DE-1691AA0E6F2C}" dt="2020-12-03T04:18:13.199" v="1"/>
          <pc:sldLayoutMkLst>
            <pc:docMk/>
            <pc:sldMasterMk cId="2371228169" sldId="2147483668"/>
            <pc:sldLayoutMk cId="3066434958" sldId="2147483679"/>
          </pc:sldLayoutMkLst>
        </pc:sldLayoutChg>
      </pc:sldMasterChg>
      <pc:sldMasterChg chg="add del addSldLayout delSldLayout modSldLayout">
        <pc:chgData name="onandy2" userId="9JrbtQS3sJLJalwdJfeYtNgTrLUcaNNZXZFxnHtEKpI=" providerId="None" clId="Web-{B2976488-770F-4F62-A2DE-1691AA0E6F2C}" dt="2020-12-03T04:20:35.035" v="22"/>
        <pc:sldMasterMkLst>
          <pc:docMk/>
          <pc:sldMasterMk cId="1998024776" sldId="2147483680"/>
        </pc:sldMasterMkLst>
        <pc:sldLayoutChg chg="add del mod replId">
          <pc:chgData name="onandy2" userId="9JrbtQS3sJLJalwdJfeYtNgTrLUcaNNZXZFxnHtEKpI=" providerId="None" clId="Web-{B2976488-770F-4F62-A2DE-1691AA0E6F2C}" dt="2020-12-03T04:20:35.035" v="22"/>
          <pc:sldLayoutMkLst>
            <pc:docMk/>
            <pc:sldMasterMk cId="1998024776" sldId="2147483680"/>
            <pc:sldLayoutMk cId="791929829" sldId="2147483681"/>
          </pc:sldLayoutMkLst>
        </pc:sldLayoutChg>
        <pc:sldLayoutChg chg="add del mod replId">
          <pc:chgData name="onandy2" userId="9JrbtQS3sJLJalwdJfeYtNgTrLUcaNNZXZFxnHtEKpI=" providerId="None" clId="Web-{B2976488-770F-4F62-A2DE-1691AA0E6F2C}" dt="2020-12-03T04:20:35.035" v="22"/>
          <pc:sldLayoutMkLst>
            <pc:docMk/>
            <pc:sldMasterMk cId="1998024776" sldId="2147483680"/>
            <pc:sldLayoutMk cId="2476366052" sldId="2147483682"/>
          </pc:sldLayoutMkLst>
        </pc:sldLayoutChg>
        <pc:sldLayoutChg chg="add del mod replId">
          <pc:chgData name="onandy2" userId="9JrbtQS3sJLJalwdJfeYtNgTrLUcaNNZXZFxnHtEKpI=" providerId="None" clId="Web-{B2976488-770F-4F62-A2DE-1691AA0E6F2C}" dt="2020-12-03T04:20:35.035" v="22"/>
          <pc:sldLayoutMkLst>
            <pc:docMk/>
            <pc:sldMasterMk cId="1998024776" sldId="2147483680"/>
            <pc:sldLayoutMk cId="1041922784" sldId="2147483683"/>
          </pc:sldLayoutMkLst>
        </pc:sldLayoutChg>
        <pc:sldLayoutChg chg="add del mod replId">
          <pc:chgData name="onandy2" userId="9JrbtQS3sJLJalwdJfeYtNgTrLUcaNNZXZFxnHtEKpI=" providerId="None" clId="Web-{B2976488-770F-4F62-A2DE-1691AA0E6F2C}" dt="2020-12-03T04:20:35.035" v="22"/>
          <pc:sldLayoutMkLst>
            <pc:docMk/>
            <pc:sldMasterMk cId="1998024776" sldId="2147483680"/>
            <pc:sldLayoutMk cId="500354269" sldId="2147483684"/>
          </pc:sldLayoutMkLst>
        </pc:sldLayoutChg>
        <pc:sldLayoutChg chg="add del mod replId">
          <pc:chgData name="onandy2" userId="9JrbtQS3sJLJalwdJfeYtNgTrLUcaNNZXZFxnHtEKpI=" providerId="None" clId="Web-{B2976488-770F-4F62-A2DE-1691AA0E6F2C}" dt="2020-12-03T04:20:35.035" v="22"/>
          <pc:sldLayoutMkLst>
            <pc:docMk/>
            <pc:sldMasterMk cId="1998024776" sldId="2147483680"/>
            <pc:sldLayoutMk cId="4216915981" sldId="2147483685"/>
          </pc:sldLayoutMkLst>
        </pc:sldLayoutChg>
        <pc:sldLayoutChg chg="add del mod replId">
          <pc:chgData name="onandy2" userId="9JrbtQS3sJLJalwdJfeYtNgTrLUcaNNZXZFxnHtEKpI=" providerId="None" clId="Web-{B2976488-770F-4F62-A2DE-1691AA0E6F2C}" dt="2020-12-03T04:20:35.035" v="22"/>
          <pc:sldLayoutMkLst>
            <pc:docMk/>
            <pc:sldMasterMk cId="1998024776" sldId="2147483680"/>
            <pc:sldLayoutMk cId="1811963098" sldId="2147483686"/>
          </pc:sldLayoutMkLst>
        </pc:sldLayoutChg>
        <pc:sldLayoutChg chg="add del mod replId">
          <pc:chgData name="onandy2" userId="9JrbtQS3sJLJalwdJfeYtNgTrLUcaNNZXZFxnHtEKpI=" providerId="None" clId="Web-{B2976488-770F-4F62-A2DE-1691AA0E6F2C}" dt="2020-12-03T04:20:35.035" v="22"/>
          <pc:sldLayoutMkLst>
            <pc:docMk/>
            <pc:sldMasterMk cId="1998024776" sldId="2147483680"/>
            <pc:sldLayoutMk cId="3092823616" sldId="2147483687"/>
          </pc:sldLayoutMkLst>
        </pc:sldLayoutChg>
        <pc:sldLayoutChg chg="add del mod replId">
          <pc:chgData name="onandy2" userId="9JrbtQS3sJLJalwdJfeYtNgTrLUcaNNZXZFxnHtEKpI=" providerId="None" clId="Web-{B2976488-770F-4F62-A2DE-1691AA0E6F2C}" dt="2020-12-03T04:20:35.035" v="22"/>
          <pc:sldLayoutMkLst>
            <pc:docMk/>
            <pc:sldMasterMk cId="1998024776" sldId="2147483680"/>
            <pc:sldLayoutMk cId="1017738967" sldId="2147483688"/>
          </pc:sldLayoutMkLst>
        </pc:sldLayoutChg>
        <pc:sldLayoutChg chg="add del mod replId">
          <pc:chgData name="onandy2" userId="9JrbtQS3sJLJalwdJfeYtNgTrLUcaNNZXZFxnHtEKpI=" providerId="None" clId="Web-{B2976488-770F-4F62-A2DE-1691AA0E6F2C}" dt="2020-12-03T04:20:35.035" v="22"/>
          <pc:sldLayoutMkLst>
            <pc:docMk/>
            <pc:sldMasterMk cId="1998024776" sldId="2147483680"/>
            <pc:sldLayoutMk cId="1477241408" sldId="2147483689"/>
          </pc:sldLayoutMkLst>
        </pc:sldLayoutChg>
        <pc:sldLayoutChg chg="add del mod replId">
          <pc:chgData name="onandy2" userId="9JrbtQS3sJLJalwdJfeYtNgTrLUcaNNZXZFxnHtEKpI=" providerId="None" clId="Web-{B2976488-770F-4F62-A2DE-1691AA0E6F2C}" dt="2020-12-03T04:20:35.035" v="22"/>
          <pc:sldLayoutMkLst>
            <pc:docMk/>
            <pc:sldMasterMk cId="1998024776" sldId="2147483680"/>
            <pc:sldLayoutMk cId="1858470678" sldId="2147483690"/>
          </pc:sldLayoutMkLst>
        </pc:sldLayoutChg>
        <pc:sldLayoutChg chg="add del mod replId">
          <pc:chgData name="onandy2" userId="9JrbtQS3sJLJalwdJfeYtNgTrLUcaNNZXZFxnHtEKpI=" providerId="None" clId="Web-{B2976488-770F-4F62-A2DE-1691AA0E6F2C}" dt="2020-12-03T04:20:35.035" v="22"/>
          <pc:sldLayoutMkLst>
            <pc:docMk/>
            <pc:sldMasterMk cId="1998024776" sldId="2147483680"/>
            <pc:sldLayoutMk cId="330234300" sldId="2147483691"/>
          </pc:sldLayoutMkLst>
        </pc:sldLayoutChg>
      </pc:sldMasterChg>
      <pc:sldMasterChg chg="add del addSldLayout delSldLayout modSldLayout">
        <pc:chgData name="onandy2" userId="9JrbtQS3sJLJalwdJfeYtNgTrLUcaNNZXZFxnHtEKpI=" providerId="None" clId="Web-{B2976488-770F-4F62-A2DE-1691AA0E6F2C}" dt="2020-12-03T04:20:36.707" v="23"/>
        <pc:sldMasterMkLst>
          <pc:docMk/>
          <pc:sldMasterMk cId="2392730118" sldId="2147483692"/>
        </pc:sldMasterMkLst>
        <pc:sldLayoutChg chg="add del mod replId">
          <pc:chgData name="onandy2" userId="9JrbtQS3sJLJalwdJfeYtNgTrLUcaNNZXZFxnHtEKpI=" providerId="None" clId="Web-{B2976488-770F-4F62-A2DE-1691AA0E6F2C}" dt="2020-12-03T04:20:36.707" v="23"/>
          <pc:sldLayoutMkLst>
            <pc:docMk/>
            <pc:sldMasterMk cId="2392730118" sldId="2147483692"/>
            <pc:sldLayoutMk cId="9435514" sldId="2147483693"/>
          </pc:sldLayoutMkLst>
        </pc:sldLayoutChg>
        <pc:sldLayoutChg chg="add del mod replId">
          <pc:chgData name="onandy2" userId="9JrbtQS3sJLJalwdJfeYtNgTrLUcaNNZXZFxnHtEKpI=" providerId="None" clId="Web-{B2976488-770F-4F62-A2DE-1691AA0E6F2C}" dt="2020-12-03T04:20:36.707" v="23"/>
          <pc:sldLayoutMkLst>
            <pc:docMk/>
            <pc:sldMasterMk cId="2392730118" sldId="2147483692"/>
            <pc:sldLayoutMk cId="3629234326" sldId="2147483694"/>
          </pc:sldLayoutMkLst>
        </pc:sldLayoutChg>
        <pc:sldLayoutChg chg="add del mod replId">
          <pc:chgData name="onandy2" userId="9JrbtQS3sJLJalwdJfeYtNgTrLUcaNNZXZFxnHtEKpI=" providerId="None" clId="Web-{B2976488-770F-4F62-A2DE-1691AA0E6F2C}" dt="2020-12-03T04:20:36.707" v="23"/>
          <pc:sldLayoutMkLst>
            <pc:docMk/>
            <pc:sldMasterMk cId="2392730118" sldId="2147483692"/>
            <pc:sldLayoutMk cId="552437183" sldId="2147483695"/>
          </pc:sldLayoutMkLst>
        </pc:sldLayoutChg>
        <pc:sldLayoutChg chg="add del mod replId">
          <pc:chgData name="onandy2" userId="9JrbtQS3sJLJalwdJfeYtNgTrLUcaNNZXZFxnHtEKpI=" providerId="None" clId="Web-{B2976488-770F-4F62-A2DE-1691AA0E6F2C}" dt="2020-12-03T04:20:36.707" v="23"/>
          <pc:sldLayoutMkLst>
            <pc:docMk/>
            <pc:sldMasterMk cId="2392730118" sldId="2147483692"/>
            <pc:sldLayoutMk cId="1372785226" sldId="2147483696"/>
          </pc:sldLayoutMkLst>
        </pc:sldLayoutChg>
        <pc:sldLayoutChg chg="add del mod replId">
          <pc:chgData name="onandy2" userId="9JrbtQS3sJLJalwdJfeYtNgTrLUcaNNZXZFxnHtEKpI=" providerId="None" clId="Web-{B2976488-770F-4F62-A2DE-1691AA0E6F2C}" dt="2020-12-03T04:20:36.707" v="23"/>
          <pc:sldLayoutMkLst>
            <pc:docMk/>
            <pc:sldMasterMk cId="2392730118" sldId="2147483692"/>
            <pc:sldLayoutMk cId="1913548845" sldId="2147483697"/>
          </pc:sldLayoutMkLst>
        </pc:sldLayoutChg>
        <pc:sldLayoutChg chg="add del mod replId">
          <pc:chgData name="onandy2" userId="9JrbtQS3sJLJalwdJfeYtNgTrLUcaNNZXZFxnHtEKpI=" providerId="None" clId="Web-{B2976488-770F-4F62-A2DE-1691AA0E6F2C}" dt="2020-12-03T04:20:36.707" v="23"/>
          <pc:sldLayoutMkLst>
            <pc:docMk/>
            <pc:sldMasterMk cId="2392730118" sldId="2147483692"/>
            <pc:sldLayoutMk cId="1703319533" sldId="2147483698"/>
          </pc:sldLayoutMkLst>
        </pc:sldLayoutChg>
        <pc:sldLayoutChg chg="add del mod replId">
          <pc:chgData name="onandy2" userId="9JrbtQS3sJLJalwdJfeYtNgTrLUcaNNZXZFxnHtEKpI=" providerId="None" clId="Web-{B2976488-770F-4F62-A2DE-1691AA0E6F2C}" dt="2020-12-03T04:20:36.707" v="23"/>
          <pc:sldLayoutMkLst>
            <pc:docMk/>
            <pc:sldMasterMk cId="2392730118" sldId="2147483692"/>
            <pc:sldLayoutMk cId="3492031386" sldId="2147483699"/>
          </pc:sldLayoutMkLst>
        </pc:sldLayoutChg>
        <pc:sldLayoutChg chg="add del mod replId">
          <pc:chgData name="onandy2" userId="9JrbtQS3sJLJalwdJfeYtNgTrLUcaNNZXZFxnHtEKpI=" providerId="None" clId="Web-{B2976488-770F-4F62-A2DE-1691AA0E6F2C}" dt="2020-12-03T04:20:36.707" v="23"/>
          <pc:sldLayoutMkLst>
            <pc:docMk/>
            <pc:sldMasterMk cId="2392730118" sldId="2147483692"/>
            <pc:sldLayoutMk cId="2393166621" sldId="2147483700"/>
          </pc:sldLayoutMkLst>
        </pc:sldLayoutChg>
        <pc:sldLayoutChg chg="add del mod replId">
          <pc:chgData name="onandy2" userId="9JrbtQS3sJLJalwdJfeYtNgTrLUcaNNZXZFxnHtEKpI=" providerId="None" clId="Web-{B2976488-770F-4F62-A2DE-1691AA0E6F2C}" dt="2020-12-03T04:20:36.707" v="23"/>
          <pc:sldLayoutMkLst>
            <pc:docMk/>
            <pc:sldMasterMk cId="2392730118" sldId="2147483692"/>
            <pc:sldLayoutMk cId="839178338" sldId="2147483701"/>
          </pc:sldLayoutMkLst>
        </pc:sldLayoutChg>
        <pc:sldLayoutChg chg="add del mod replId">
          <pc:chgData name="onandy2" userId="9JrbtQS3sJLJalwdJfeYtNgTrLUcaNNZXZFxnHtEKpI=" providerId="None" clId="Web-{B2976488-770F-4F62-A2DE-1691AA0E6F2C}" dt="2020-12-03T04:20:36.707" v="23"/>
          <pc:sldLayoutMkLst>
            <pc:docMk/>
            <pc:sldMasterMk cId="2392730118" sldId="2147483692"/>
            <pc:sldLayoutMk cId="1388800138" sldId="2147483702"/>
          </pc:sldLayoutMkLst>
        </pc:sldLayoutChg>
        <pc:sldLayoutChg chg="add del mod replId">
          <pc:chgData name="onandy2" userId="9JrbtQS3sJLJalwdJfeYtNgTrLUcaNNZXZFxnHtEKpI=" providerId="None" clId="Web-{B2976488-770F-4F62-A2DE-1691AA0E6F2C}" dt="2020-12-03T04:20:36.707" v="23"/>
          <pc:sldLayoutMkLst>
            <pc:docMk/>
            <pc:sldMasterMk cId="2392730118" sldId="2147483692"/>
            <pc:sldLayoutMk cId="1918160808" sldId="2147483703"/>
          </pc:sldLayoutMkLst>
        </pc:sldLayoutChg>
      </pc:sldMasterChg>
      <pc:sldMasterChg chg="add addSldLayout modSldLayout">
        <pc:chgData name="onandy2" userId="9JrbtQS3sJLJalwdJfeYtNgTrLUcaNNZXZFxnHtEKpI=" providerId="None" clId="Web-{B2976488-770F-4F62-A2DE-1691AA0E6F2C}" dt="2020-12-03T04:20:36.707" v="23"/>
        <pc:sldMasterMkLst>
          <pc:docMk/>
          <pc:sldMasterMk cId="1798964890" sldId="2147483704"/>
        </pc:sldMasterMkLst>
        <pc:sldLayoutChg chg="add mod replId">
          <pc:chgData name="onandy2" userId="9JrbtQS3sJLJalwdJfeYtNgTrLUcaNNZXZFxnHtEKpI=" providerId="None" clId="Web-{B2976488-770F-4F62-A2DE-1691AA0E6F2C}" dt="2020-12-03T04:20:36.707" v="23"/>
          <pc:sldLayoutMkLst>
            <pc:docMk/>
            <pc:sldMasterMk cId="1798964890" sldId="2147483704"/>
            <pc:sldLayoutMk cId="99383081" sldId="2147483705"/>
          </pc:sldLayoutMkLst>
        </pc:sldLayoutChg>
        <pc:sldLayoutChg chg="add mod replId">
          <pc:chgData name="onandy2" userId="9JrbtQS3sJLJalwdJfeYtNgTrLUcaNNZXZFxnHtEKpI=" providerId="None" clId="Web-{B2976488-770F-4F62-A2DE-1691AA0E6F2C}" dt="2020-12-03T04:20:36.707" v="23"/>
          <pc:sldLayoutMkLst>
            <pc:docMk/>
            <pc:sldMasterMk cId="1798964890" sldId="2147483704"/>
            <pc:sldLayoutMk cId="2804192677" sldId="2147483706"/>
          </pc:sldLayoutMkLst>
        </pc:sldLayoutChg>
        <pc:sldLayoutChg chg="add mod replId">
          <pc:chgData name="onandy2" userId="9JrbtQS3sJLJalwdJfeYtNgTrLUcaNNZXZFxnHtEKpI=" providerId="None" clId="Web-{B2976488-770F-4F62-A2DE-1691AA0E6F2C}" dt="2020-12-03T04:20:36.707" v="23"/>
          <pc:sldLayoutMkLst>
            <pc:docMk/>
            <pc:sldMasterMk cId="1798964890" sldId="2147483704"/>
            <pc:sldLayoutMk cId="145753096" sldId="2147483707"/>
          </pc:sldLayoutMkLst>
        </pc:sldLayoutChg>
        <pc:sldLayoutChg chg="add mod replId">
          <pc:chgData name="onandy2" userId="9JrbtQS3sJLJalwdJfeYtNgTrLUcaNNZXZFxnHtEKpI=" providerId="None" clId="Web-{B2976488-770F-4F62-A2DE-1691AA0E6F2C}" dt="2020-12-03T04:20:36.707" v="23"/>
          <pc:sldLayoutMkLst>
            <pc:docMk/>
            <pc:sldMasterMk cId="1798964890" sldId="2147483704"/>
            <pc:sldLayoutMk cId="2674943461" sldId="2147483708"/>
          </pc:sldLayoutMkLst>
        </pc:sldLayoutChg>
        <pc:sldLayoutChg chg="add mod replId">
          <pc:chgData name="onandy2" userId="9JrbtQS3sJLJalwdJfeYtNgTrLUcaNNZXZFxnHtEKpI=" providerId="None" clId="Web-{B2976488-770F-4F62-A2DE-1691AA0E6F2C}" dt="2020-12-03T04:20:36.707" v="23"/>
          <pc:sldLayoutMkLst>
            <pc:docMk/>
            <pc:sldMasterMk cId="1798964890" sldId="2147483704"/>
            <pc:sldLayoutMk cId="707944898" sldId="2147483709"/>
          </pc:sldLayoutMkLst>
        </pc:sldLayoutChg>
        <pc:sldLayoutChg chg="add mod replId">
          <pc:chgData name="onandy2" userId="9JrbtQS3sJLJalwdJfeYtNgTrLUcaNNZXZFxnHtEKpI=" providerId="None" clId="Web-{B2976488-770F-4F62-A2DE-1691AA0E6F2C}" dt="2020-12-03T04:20:36.707" v="23"/>
          <pc:sldLayoutMkLst>
            <pc:docMk/>
            <pc:sldMasterMk cId="1798964890" sldId="2147483704"/>
            <pc:sldLayoutMk cId="3189874588" sldId="2147483710"/>
          </pc:sldLayoutMkLst>
        </pc:sldLayoutChg>
        <pc:sldLayoutChg chg="add mod replId">
          <pc:chgData name="onandy2" userId="9JrbtQS3sJLJalwdJfeYtNgTrLUcaNNZXZFxnHtEKpI=" providerId="None" clId="Web-{B2976488-770F-4F62-A2DE-1691AA0E6F2C}" dt="2020-12-03T04:20:36.707" v="23"/>
          <pc:sldLayoutMkLst>
            <pc:docMk/>
            <pc:sldMasterMk cId="1798964890" sldId="2147483704"/>
            <pc:sldLayoutMk cId="4001002022" sldId="2147483711"/>
          </pc:sldLayoutMkLst>
        </pc:sldLayoutChg>
        <pc:sldLayoutChg chg="add mod replId">
          <pc:chgData name="onandy2" userId="9JrbtQS3sJLJalwdJfeYtNgTrLUcaNNZXZFxnHtEKpI=" providerId="None" clId="Web-{B2976488-770F-4F62-A2DE-1691AA0E6F2C}" dt="2020-12-03T04:20:36.707" v="23"/>
          <pc:sldLayoutMkLst>
            <pc:docMk/>
            <pc:sldMasterMk cId="1798964890" sldId="2147483704"/>
            <pc:sldLayoutMk cId="3414259400" sldId="2147483712"/>
          </pc:sldLayoutMkLst>
        </pc:sldLayoutChg>
        <pc:sldLayoutChg chg="add mod replId">
          <pc:chgData name="onandy2" userId="9JrbtQS3sJLJalwdJfeYtNgTrLUcaNNZXZFxnHtEKpI=" providerId="None" clId="Web-{B2976488-770F-4F62-A2DE-1691AA0E6F2C}" dt="2020-12-03T04:20:36.707" v="23"/>
          <pc:sldLayoutMkLst>
            <pc:docMk/>
            <pc:sldMasterMk cId="1798964890" sldId="2147483704"/>
            <pc:sldLayoutMk cId="1516936244" sldId="2147483713"/>
          </pc:sldLayoutMkLst>
        </pc:sldLayoutChg>
        <pc:sldLayoutChg chg="add mod replId">
          <pc:chgData name="onandy2" userId="9JrbtQS3sJLJalwdJfeYtNgTrLUcaNNZXZFxnHtEKpI=" providerId="None" clId="Web-{B2976488-770F-4F62-A2DE-1691AA0E6F2C}" dt="2020-12-03T04:20:36.707" v="23"/>
          <pc:sldLayoutMkLst>
            <pc:docMk/>
            <pc:sldMasterMk cId="1798964890" sldId="2147483704"/>
            <pc:sldLayoutMk cId="1491031707" sldId="2147483714"/>
          </pc:sldLayoutMkLst>
        </pc:sldLayoutChg>
        <pc:sldLayoutChg chg="add mod replId">
          <pc:chgData name="onandy2" userId="9JrbtQS3sJLJalwdJfeYtNgTrLUcaNNZXZFxnHtEKpI=" providerId="None" clId="Web-{B2976488-770F-4F62-A2DE-1691AA0E6F2C}" dt="2020-12-03T04:20:36.707" v="23"/>
          <pc:sldLayoutMkLst>
            <pc:docMk/>
            <pc:sldMasterMk cId="1798964890" sldId="2147483704"/>
            <pc:sldLayoutMk cId="488827148" sldId="2147483715"/>
          </pc:sldLayoutMkLst>
        </pc:sldLayoutChg>
      </pc:sldMasterChg>
    </pc:docChg>
  </pc:docChgLst>
  <pc:docChgLst>
    <pc:chgData name="Lavanya Upadhyaya" userId="50gKPgSOTkx6ANbSPPy9kSwcikQOowg0XcuCzdPZJHM=" providerId="None" clId="Web-{CBCBBBE3-8470-4586-928B-B470B788C610}"/>
    <pc:docChg chg="addSld modSld sldOrd">
      <pc:chgData name="Lavanya Upadhyaya" userId="50gKPgSOTkx6ANbSPPy9kSwcikQOowg0XcuCzdPZJHM=" providerId="None" clId="Web-{CBCBBBE3-8470-4586-928B-B470B788C610}" dt="2020-12-04T06:53:55.498" v="28" actId="20577"/>
      <pc:docMkLst>
        <pc:docMk/>
      </pc:docMkLst>
      <pc:sldChg chg="ord">
        <pc:chgData name="Lavanya Upadhyaya" userId="50gKPgSOTkx6ANbSPPy9kSwcikQOowg0XcuCzdPZJHM=" providerId="None" clId="Web-{CBCBBBE3-8470-4586-928B-B470B788C610}" dt="2020-12-04T06:53:28.763" v="2"/>
        <pc:sldMkLst>
          <pc:docMk/>
          <pc:sldMk cId="837319969" sldId="263"/>
        </pc:sldMkLst>
      </pc:sldChg>
      <pc:sldChg chg="modSp new ord">
        <pc:chgData name="Lavanya Upadhyaya" userId="50gKPgSOTkx6ANbSPPy9kSwcikQOowg0XcuCzdPZJHM=" providerId="None" clId="Web-{CBCBBBE3-8470-4586-928B-B470B788C610}" dt="2020-12-04T06:53:54.811" v="26" actId="20577"/>
        <pc:sldMkLst>
          <pc:docMk/>
          <pc:sldMk cId="3276998985" sldId="266"/>
        </pc:sldMkLst>
        <pc:spChg chg="mod">
          <ac:chgData name="Lavanya Upadhyaya" userId="50gKPgSOTkx6ANbSPPy9kSwcikQOowg0XcuCzdPZJHM=" providerId="None" clId="Web-{CBCBBBE3-8470-4586-928B-B470B788C610}" dt="2020-12-04T06:53:54.811" v="26" actId="20577"/>
          <ac:spMkLst>
            <pc:docMk/>
            <pc:sldMk cId="3276998985" sldId="266"/>
            <ac:spMk id="2" creationId="{5C03ED6F-97B3-4734-A2DD-FF6E5C2CF223}"/>
          </ac:spMkLst>
        </pc:spChg>
      </pc:sldChg>
    </pc:docChg>
  </pc:docChgLst>
  <pc:docChgLst>
    <pc:chgData name="onandy2" userId="9JrbtQS3sJLJalwdJfeYtNgTrLUcaNNZXZFxnHtEKpI=" providerId="None" clId="Web-{0FB85BEC-9F78-4B63-ADEB-78A76A0A12B8}"/>
    <pc:docChg chg="addSld modSld sldOrd">
      <pc:chgData name="onandy2" userId="9JrbtQS3sJLJalwdJfeYtNgTrLUcaNNZXZFxnHtEKpI=" providerId="None" clId="Web-{0FB85BEC-9F78-4B63-ADEB-78A76A0A12B8}" dt="2020-12-04T18:43:57.438" v="2098"/>
      <pc:docMkLst>
        <pc:docMk/>
      </pc:docMkLst>
      <pc:sldChg chg="modTransition">
        <pc:chgData name="onandy2" userId="9JrbtQS3sJLJalwdJfeYtNgTrLUcaNNZXZFxnHtEKpI=" providerId="None" clId="Web-{0FB85BEC-9F78-4B63-ADEB-78A76A0A12B8}" dt="2020-12-04T18:40:32.341" v="2097"/>
        <pc:sldMkLst>
          <pc:docMk/>
          <pc:sldMk cId="2157416801" sldId="261"/>
        </pc:sldMkLst>
      </pc:sldChg>
      <pc:sldChg chg="modSp">
        <pc:chgData name="onandy2" userId="9JrbtQS3sJLJalwdJfeYtNgTrLUcaNNZXZFxnHtEKpI=" providerId="None" clId="Web-{0FB85BEC-9F78-4B63-ADEB-78A76A0A12B8}" dt="2020-12-04T18:22:54.443" v="1943" actId="20577"/>
        <pc:sldMkLst>
          <pc:docMk/>
          <pc:sldMk cId="2246288827" sldId="262"/>
        </pc:sldMkLst>
        <pc:spChg chg="mod">
          <ac:chgData name="onandy2" userId="9JrbtQS3sJLJalwdJfeYtNgTrLUcaNNZXZFxnHtEKpI=" providerId="None" clId="Web-{0FB85BEC-9F78-4B63-ADEB-78A76A0A12B8}" dt="2020-12-04T18:22:54.443" v="1943" actId="20577"/>
          <ac:spMkLst>
            <pc:docMk/>
            <pc:sldMk cId="2246288827" sldId="262"/>
            <ac:spMk id="3" creationId="{F79F5FC0-9510-49A5-85D8-051F4661C1B6}"/>
          </ac:spMkLst>
        </pc:spChg>
      </pc:sldChg>
      <pc:sldChg chg="modSp">
        <pc:chgData name="onandy2" userId="9JrbtQS3sJLJalwdJfeYtNgTrLUcaNNZXZFxnHtEKpI=" providerId="None" clId="Web-{0FB85BEC-9F78-4B63-ADEB-78A76A0A12B8}" dt="2020-12-04T18:34:26.005" v="2094" actId="20577"/>
        <pc:sldMkLst>
          <pc:docMk/>
          <pc:sldMk cId="779082069" sldId="264"/>
        </pc:sldMkLst>
        <pc:spChg chg="mod">
          <ac:chgData name="onandy2" userId="9JrbtQS3sJLJalwdJfeYtNgTrLUcaNNZXZFxnHtEKpI=" providerId="None" clId="Web-{0FB85BEC-9F78-4B63-ADEB-78A76A0A12B8}" dt="2020-12-04T18:34:26.005" v="2094" actId="20577"/>
          <ac:spMkLst>
            <pc:docMk/>
            <pc:sldMk cId="779082069" sldId="264"/>
            <ac:spMk id="3" creationId="{3A1AA15F-8154-4642-A391-7CC98C252F68}"/>
          </ac:spMkLst>
        </pc:spChg>
      </pc:sldChg>
      <pc:sldChg chg="addSp delSp modSp">
        <pc:chgData name="onandy2" userId="9JrbtQS3sJLJalwdJfeYtNgTrLUcaNNZXZFxnHtEKpI=" providerId="None" clId="Web-{0FB85BEC-9F78-4B63-ADEB-78A76A0A12B8}" dt="2020-12-04T17:38:40.338" v="1661"/>
        <pc:sldMkLst>
          <pc:docMk/>
          <pc:sldMk cId="2708439007" sldId="271"/>
        </pc:sldMkLst>
        <pc:picChg chg="add del mod">
          <ac:chgData name="onandy2" userId="9JrbtQS3sJLJalwdJfeYtNgTrLUcaNNZXZFxnHtEKpI=" providerId="None" clId="Web-{0FB85BEC-9F78-4B63-ADEB-78A76A0A12B8}" dt="2020-12-04T17:38:40.338" v="1661"/>
          <ac:picMkLst>
            <pc:docMk/>
            <pc:sldMk cId="2708439007" sldId="271"/>
            <ac:picMk id="3" creationId="{E8CE0B0B-6230-4EFA-BC0D-0D698E6CDFF4}"/>
          </ac:picMkLst>
        </pc:picChg>
      </pc:sldChg>
      <pc:sldChg chg="modSp">
        <pc:chgData name="onandy2" userId="9JrbtQS3sJLJalwdJfeYtNgTrLUcaNNZXZFxnHtEKpI=" providerId="None" clId="Web-{0FB85BEC-9F78-4B63-ADEB-78A76A0A12B8}" dt="2020-12-04T17:11:09.349" v="891" actId="20577"/>
        <pc:sldMkLst>
          <pc:docMk/>
          <pc:sldMk cId="3411305998" sldId="277"/>
        </pc:sldMkLst>
        <pc:spChg chg="mod">
          <ac:chgData name="onandy2" userId="9JrbtQS3sJLJalwdJfeYtNgTrLUcaNNZXZFxnHtEKpI=" providerId="None" clId="Web-{0FB85BEC-9F78-4B63-ADEB-78A76A0A12B8}" dt="2020-12-04T17:11:09.349" v="891" actId="20577"/>
          <ac:spMkLst>
            <pc:docMk/>
            <pc:sldMk cId="3411305998" sldId="277"/>
            <ac:spMk id="3" creationId="{2E63A17F-E90C-488C-AE02-E0537B8CCC89}"/>
          </ac:spMkLst>
        </pc:spChg>
      </pc:sldChg>
      <pc:sldChg chg="addSp delSp modSp modCm modNotes">
        <pc:chgData name="onandy2" userId="9JrbtQS3sJLJalwdJfeYtNgTrLUcaNNZXZFxnHtEKpI=" providerId="None" clId="Web-{0FB85BEC-9F78-4B63-ADEB-78A76A0A12B8}" dt="2020-12-04T18:43:57.438" v="2098"/>
        <pc:sldMkLst>
          <pc:docMk/>
          <pc:sldMk cId="1855600818" sldId="280"/>
        </pc:sldMkLst>
        <pc:spChg chg="mod">
          <ac:chgData name="onandy2" userId="9JrbtQS3sJLJalwdJfeYtNgTrLUcaNNZXZFxnHtEKpI=" providerId="None" clId="Web-{0FB85BEC-9F78-4B63-ADEB-78A76A0A12B8}" dt="2020-12-04T17:14:17.947" v="1201" actId="20577"/>
          <ac:spMkLst>
            <pc:docMk/>
            <pc:sldMk cId="1855600818" sldId="280"/>
            <ac:spMk id="9" creationId="{EBC29CE9-65DB-4930-B970-4327763FF0AC}"/>
          </ac:spMkLst>
        </pc:spChg>
        <pc:picChg chg="add del mod">
          <ac:chgData name="onandy2" userId="9JrbtQS3sJLJalwdJfeYtNgTrLUcaNNZXZFxnHtEKpI=" providerId="None" clId="Web-{0FB85BEC-9F78-4B63-ADEB-78A76A0A12B8}" dt="2020-12-04T16:16:42.839" v="594"/>
          <ac:picMkLst>
            <pc:docMk/>
            <pc:sldMk cId="1855600818" sldId="280"/>
            <ac:picMk id="3" creationId="{8FE0024E-86AC-4F51-8569-CB7A47ACAD52}"/>
          </ac:picMkLst>
        </pc:picChg>
      </pc:sldChg>
      <pc:sldChg chg="addSp delSp modSp modNotes">
        <pc:chgData name="onandy2" userId="9JrbtQS3sJLJalwdJfeYtNgTrLUcaNNZXZFxnHtEKpI=" providerId="None" clId="Web-{0FB85BEC-9F78-4B63-ADEB-78A76A0A12B8}" dt="2020-12-04T17:27:30.433" v="1293"/>
        <pc:sldMkLst>
          <pc:docMk/>
          <pc:sldMk cId="2153853293" sldId="281"/>
        </pc:sldMkLst>
        <pc:spChg chg="mod">
          <ac:chgData name="onandy2" userId="9JrbtQS3sJLJalwdJfeYtNgTrLUcaNNZXZFxnHtEKpI=" providerId="None" clId="Web-{0FB85BEC-9F78-4B63-ADEB-78A76A0A12B8}" dt="2020-12-04T16:15:35.259" v="583" actId="20577"/>
          <ac:spMkLst>
            <pc:docMk/>
            <pc:sldMk cId="2153853293" sldId="281"/>
            <ac:spMk id="2" creationId="{0968D25D-E015-4296-A325-E195B5986AA0}"/>
          </ac:spMkLst>
        </pc:spChg>
        <pc:spChg chg="del">
          <ac:chgData name="onandy2" userId="9JrbtQS3sJLJalwdJfeYtNgTrLUcaNNZXZFxnHtEKpI=" providerId="None" clId="Web-{0FB85BEC-9F78-4B63-ADEB-78A76A0A12B8}" dt="2020-12-04T16:16:11.557" v="586"/>
          <ac:spMkLst>
            <pc:docMk/>
            <pc:sldMk cId="2153853293" sldId="281"/>
            <ac:spMk id="3" creationId="{3DE4CDE5-0E36-4AA6-B049-632AE6F79B4F}"/>
          </ac:spMkLst>
        </pc:spChg>
        <pc:spChg chg="add mod">
          <ac:chgData name="onandy2" userId="9JrbtQS3sJLJalwdJfeYtNgTrLUcaNNZXZFxnHtEKpI=" providerId="None" clId="Web-{0FB85BEC-9F78-4B63-ADEB-78A76A0A12B8}" dt="2020-12-04T17:14:14.165" v="1195" actId="20577"/>
          <ac:spMkLst>
            <pc:docMk/>
            <pc:sldMk cId="2153853293" sldId="281"/>
            <ac:spMk id="3" creationId="{DF8D70FF-237C-416F-B956-39F80C4ACA02}"/>
          </ac:spMkLst>
        </pc:spChg>
        <pc:spChg chg="add del mod">
          <ac:chgData name="onandy2" userId="9JrbtQS3sJLJalwdJfeYtNgTrLUcaNNZXZFxnHtEKpI=" providerId="None" clId="Web-{0FB85BEC-9F78-4B63-ADEB-78A76A0A12B8}" dt="2020-12-04T16:16:47.230" v="595"/>
          <ac:spMkLst>
            <pc:docMk/>
            <pc:sldMk cId="2153853293" sldId="281"/>
            <ac:spMk id="6" creationId="{694752B2-EF00-4525-9792-187BACAEE225}"/>
          </ac:spMkLst>
        </pc:spChg>
        <pc:spChg chg="add del mod">
          <ac:chgData name="onandy2" userId="9JrbtQS3sJLJalwdJfeYtNgTrLUcaNNZXZFxnHtEKpI=" providerId="None" clId="Web-{0FB85BEC-9F78-4B63-ADEB-78A76A0A12B8}" dt="2020-12-04T17:25:42.524" v="1281"/>
          <ac:spMkLst>
            <pc:docMk/>
            <pc:sldMk cId="2153853293" sldId="281"/>
            <ac:spMk id="6" creationId="{760DFBA6-87C9-4532-9C19-4DDB6BDF2B50}"/>
          </ac:spMkLst>
        </pc:spChg>
        <pc:picChg chg="add del mod ord">
          <ac:chgData name="onandy2" userId="9JrbtQS3sJLJalwdJfeYtNgTrLUcaNNZXZFxnHtEKpI=" providerId="None" clId="Web-{0FB85BEC-9F78-4B63-ADEB-78A76A0A12B8}" dt="2020-12-04T16:16:14.651" v="587"/>
          <ac:picMkLst>
            <pc:docMk/>
            <pc:sldMk cId="2153853293" sldId="281"/>
            <ac:picMk id="4" creationId="{BC6B08A4-0B93-410C-BA6A-CB82FA179ED2}"/>
          </ac:picMkLst>
        </pc:picChg>
        <pc:picChg chg="add mod">
          <ac:chgData name="onandy2" userId="9JrbtQS3sJLJalwdJfeYtNgTrLUcaNNZXZFxnHtEKpI=" providerId="None" clId="Web-{0FB85BEC-9F78-4B63-ADEB-78A76A0A12B8}" dt="2020-12-04T17:26:00.790" v="1284" actId="1076"/>
          <ac:picMkLst>
            <pc:docMk/>
            <pc:sldMk cId="2153853293" sldId="281"/>
            <ac:picMk id="4" creationId="{BFF32C49-C1D2-4AA4-8701-C0305D14C6ED}"/>
          </ac:picMkLst>
        </pc:picChg>
        <pc:picChg chg="add del mod ord">
          <ac:chgData name="onandy2" userId="9JrbtQS3sJLJalwdJfeYtNgTrLUcaNNZXZFxnHtEKpI=" providerId="None" clId="Web-{0FB85BEC-9F78-4B63-ADEB-78A76A0A12B8}" dt="2020-12-04T17:25:17.836" v="1274"/>
          <ac:picMkLst>
            <pc:docMk/>
            <pc:sldMk cId="2153853293" sldId="281"/>
            <ac:picMk id="7" creationId="{D9518E8E-BD57-4612-A2D8-418B1401154B}"/>
          </ac:picMkLst>
        </pc:picChg>
        <pc:picChg chg="add mod">
          <ac:chgData name="onandy2" userId="9JrbtQS3sJLJalwdJfeYtNgTrLUcaNNZXZFxnHtEKpI=" providerId="None" clId="Web-{0FB85BEC-9F78-4B63-ADEB-78A76A0A12B8}" dt="2020-12-04T16:17:28.294" v="602" actId="1076"/>
          <ac:picMkLst>
            <pc:docMk/>
            <pc:sldMk cId="2153853293" sldId="281"/>
            <ac:picMk id="8" creationId="{8630DDDE-74DF-462C-B4D7-CE8B9E098BC0}"/>
          </ac:picMkLst>
        </pc:picChg>
        <pc:picChg chg="add del mod">
          <ac:chgData name="onandy2" userId="9JrbtQS3sJLJalwdJfeYtNgTrLUcaNNZXZFxnHtEKpI=" providerId="None" clId="Web-{0FB85BEC-9F78-4B63-ADEB-78A76A0A12B8}" dt="2020-12-04T17:27:30.433" v="1293"/>
          <ac:picMkLst>
            <pc:docMk/>
            <pc:sldMk cId="2153853293" sldId="281"/>
            <ac:picMk id="9" creationId="{78215677-D7C9-45A8-B296-F73787484EAF}"/>
          </ac:picMkLst>
        </pc:picChg>
      </pc:sldChg>
      <pc:sldChg chg="addSp delSp modSp modNotes">
        <pc:chgData name="onandy2" userId="9JrbtQS3sJLJalwdJfeYtNgTrLUcaNNZXZFxnHtEKpI=" providerId="None" clId="Web-{0FB85BEC-9F78-4B63-ADEB-78A76A0A12B8}" dt="2020-12-04T18:32:38.394" v="2079" actId="1076"/>
        <pc:sldMkLst>
          <pc:docMk/>
          <pc:sldMk cId="3126709526" sldId="282"/>
        </pc:sldMkLst>
        <pc:spChg chg="del mod">
          <ac:chgData name="onandy2" userId="9JrbtQS3sJLJalwdJfeYtNgTrLUcaNNZXZFxnHtEKpI=" providerId="None" clId="Web-{0FB85BEC-9F78-4B63-ADEB-78A76A0A12B8}" dt="2020-12-04T17:38:19.744" v="1654"/>
          <ac:spMkLst>
            <pc:docMk/>
            <pc:sldMk cId="3126709526" sldId="282"/>
            <ac:spMk id="3" creationId="{55AF5082-BF55-4018-9BCB-9E3F580BDDF0}"/>
          </ac:spMkLst>
        </pc:spChg>
        <pc:spChg chg="add del mod">
          <ac:chgData name="onandy2" userId="9JrbtQS3sJLJalwdJfeYtNgTrLUcaNNZXZFxnHtEKpI=" providerId="None" clId="Web-{0FB85BEC-9F78-4B63-ADEB-78A76A0A12B8}" dt="2020-12-04T17:38:43.776" v="1662"/>
          <ac:spMkLst>
            <pc:docMk/>
            <pc:sldMk cId="3126709526" sldId="282"/>
            <ac:spMk id="6" creationId="{B3F6C305-CEE2-4076-80F8-C38A067AED0C}"/>
          </ac:spMkLst>
        </pc:spChg>
        <pc:spChg chg="add mod">
          <ac:chgData name="onandy2" userId="9JrbtQS3sJLJalwdJfeYtNgTrLUcaNNZXZFxnHtEKpI=" providerId="None" clId="Web-{0FB85BEC-9F78-4B63-ADEB-78A76A0A12B8}" dt="2020-12-04T18:32:38.394" v="2079" actId="1076"/>
          <ac:spMkLst>
            <pc:docMk/>
            <pc:sldMk cId="3126709526" sldId="282"/>
            <ac:spMk id="10" creationId="{7440BBF6-9F03-41BD-BF13-CAF645852E7D}"/>
          </ac:spMkLst>
        </pc:spChg>
        <pc:spChg chg="add mod">
          <ac:chgData name="onandy2" userId="9JrbtQS3sJLJalwdJfeYtNgTrLUcaNNZXZFxnHtEKpI=" providerId="None" clId="Web-{0FB85BEC-9F78-4B63-ADEB-78A76A0A12B8}" dt="2020-12-04T17:41:53.280" v="1735" actId="20577"/>
          <ac:spMkLst>
            <pc:docMk/>
            <pc:sldMk cId="3126709526" sldId="282"/>
            <ac:spMk id="12" creationId="{3293FDFF-54B5-4737-9CF2-4B8960850D68}"/>
          </ac:spMkLst>
        </pc:spChg>
        <pc:picChg chg="add del mod ord">
          <ac:chgData name="onandy2" userId="9JrbtQS3sJLJalwdJfeYtNgTrLUcaNNZXZFxnHtEKpI=" providerId="None" clId="Web-{0FB85BEC-9F78-4B63-ADEB-78A76A0A12B8}" dt="2020-12-04T17:38:29.666" v="1657"/>
          <ac:picMkLst>
            <pc:docMk/>
            <pc:sldMk cId="3126709526" sldId="282"/>
            <ac:picMk id="4" creationId="{D25BEEE8-E445-44FB-AB1B-CEC84C8A40D7}"/>
          </ac:picMkLst>
        </pc:picChg>
        <pc:picChg chg="add mod ord">
          <ac:chgData name="onandy2" userId="9JrbtQS3sJLJalwdJfeYtNgTrLUcaNNZXZFxnHtEKpI=" providerId="None" clId="Web-{0FB85BEC-9F78-4B63-ADEB-78A76A0A12B8}" dt="2020-12-04T17:39:30.621" v="1673" actId="1076"/>
          <ac:picMkLst>
            <pc:docMk/>
            <pc:sldMk cId="3126709526" sldId="282"/>
            <ac:picMk id="7" creationId="{E457241C-F85E-4BB9-8C59-F3B39CE6903B}"/>
          </ac:picMkLst>
        </pc:picChg>
        <pc:picChg chg="add mod">
          <ac:chgData name="onandy2" userId="9JrbtQS3sJLJalwdJfeYtNgTrLUcaNNZXZFxnHtEKpI=" providerId="None" clId="Web-{0FB85BEC-9F78-4B63-ADEB-78A76A0A12B8}" dt="2020-12-04T17:39:33.308" v="1674" actId="1076"/>
          <ac:picMkLst>
            <pc:docMk/>
            <pc:sldMk cId="3126709526" sldId="282"/>
            <ac:picMk id="8" creationId="{456DC8B6-2C25-4C2B-9808-EB9DEC8EED0F}"/>
          </ac:picMkLst>
        </pc:picChg>
        <pc:picChg chg="add mod">
          <ac:chgData name="onandy2" userId="9JrbtQS3sJLJalwdJfeYtNgTrLUcaNNZXZFxnHtEKpI=" providerId="None" clId="Web-{0FB85BEC-9F78-4B63-ADEB-78A76A0A12B8}" dt="2020-12-04T17:39:25.370" v="1671" actId="1076"/>
          <ac:picMkLst>
            <pc:docMk/>
            <pc:sldMk cId="3126709526" sldId="282"/>
            <ac:picMk id="9" creationId="{64B3AE20-4F04-4D87-82CB-078688B1DF83}"/>
          </ac:picMkLst>
        </pc:picChg>
      </pc:sldChg>
      <pc:sldChg chg="modNotes">
        <pc:chgData name="onandy2" userId="9JrbtQS3sJLJalwdJfeYtNgTrLUcaNNZXZFxnHtEKpI=" providerId="None" clId="Web-{0FB85BEC-9F78-4B63-ADEB-78A76A0A12B8}" dt="2020-12-04T18:29:26.546" v="2046"/>
        <pc:sldMkLst>
          <pc:docMk/>
          <pc:sldMk cId="2268204722" sldId="283"/>
        </pc:sldMkLst>
      </pc:sldChg>
      <pc:sldChg chg="addSp delSp modSp new ord modNotes">
        <pc:chgData name="onandy2" userId="9JrbtQS3sJLJalwdJfeYtNgTrLUcaNNZXZFxnHtEKpI=" providerId="None" clId="Web-{0FB85BEC-9F78-4B63-ADEB-78A76A0A12B8}" dt="2020-12-04T17:38:12.681" v="1653"/>
        <pc:sldMkLst>
          <pc:docMk/>
          <pc:sldMk cId="2606836228" sldId="285"/>
        </pc:sldMkLst>
        <pc:spChg chg="mod">
          <ac:chgData name="onandy2" userId="9JrbtQS3sJLJalwdJfeYtNgTrLUcaNNZXZFxnHtEKpI=" providerId="None" clId="Web-{0FB85BEC-9F78-4B63-ADEB-78A76A0A12B8}" dt="2020-12-04T17:20:30.049" v="1271" actId="20577"/>
          <ac:spMkLst>
            <pc:docMk/>
            <pc:sldMk cId="2606836228" sldId="285"/>
            <ac:spMk id="2" creationId="{F7F89B1A-AB20-4FDD-8E5F-D5A554F6CB54}"/>
          </ac:spMkLst>
        </pc:spChg>
        <pc:spChg chg="del">
          <ac:chgData name="onandy2" userId="9JrbtQS3sJLJalwdJfeYtNgTrLUcaNNZXZFxnHtEKpI=" providerId="None" clId="Web-{0FB85BEC-9F78-4B63-ADEB-78A76A0A12B8}" dt="2020-12-04T17:26:55.541" v="1285"/>
          <ac:spMkLst>
            <pc:docMk/>
            <pc:sldMk cId="2606836228" sldId="285"/>
            <ac:spMk id="3" creationId="{08062F77-5DFE-4DD2-891B-B716151CF46D}"/>
          </ac:spMkLst>
        </pc:spChg>
        <pc:spChg chg="add del mod">
          <ac:chgData name="onandy2" userId="9JrbtQS3sJLJalwdJfeYtNgTrLUcaNNZXZFxnHtEKpI=" providerId="None" clId="Web-{0FB85BEC-9F78-4B63-ADEB-78A76A0A12B8}" dt="2020-12-04T17:27:33.589" v="1294"/>
          <ac:spMkLst>
            <pc:docMk/>
            <pc:sldMk cId="2606836228" sldId="285"/>
            <ac:spMk id="6" creationId="{6CB8E0D0-706A-421F-B46B-B2BEFF4F35AE}"/>
          </ac:spMkLst>
        </pc:spChg>
        <pc:spChg chg="add mod">
          <ac:chgData name="onandy2" userId="9JrbtQS3sJLJalwdJfeYtNgTrLUcaNNZXZFxnHtEKpI=" providerId="None" clId="Web-{0FB85BEC-9F78-4B63-ADEB-78A76A0A12B8}" dt="2020-12-04T17:37:39.790" v="1647" actId="20577"/>
          <ac:spMkLst>
            <pc:docMk/>
            <pc:sldMk cId="2606836228" sldId="285"/>
            <ac:spMk id="9" creationId="{DAA5FB56-1874-46DC-A215-967C0675135B}"/>
          </ac:spMkLst>
        </pc:spChg>
        <pc:picChg chg="add del mod ord">
          <ac:chgData name="onandy2" userId="9JrbtQS3sJLJalwdJfeYtNgTrLUcaNNZXZFxnHtEKpI=" providerId="None" clId="Web-{0FB85BEC-9F78-4B63-ADEB-78A76A0A12B8}" dt="2020-12-04T17:27:07.260" v="1287"/>
          <ac:picMkLst>
            <pc:docMk/>
            <pc:sldMk cId="2606836228" sldId="285"/>
            <ac:picMk id="4" creationId="{F8E4FD25-42BA-4681-8BE6-72A2F9B6F15D}"/>
          </ac:picMkLst>
        </pc:picChg>
        <pc:picChg chg="add mod ord">
          <ac:chgData name="onandy2" userId="9JrbtQS3sJLJalwdJfeYtNgTrLUcaNNZXZFxnHtEKpI=" providerId="None" clId="Web-{0FB85BEC-9F78-4B63-ADEB-78A76A0A12B8}" dt="2020-12-04T17:27:36.917" v="1295" actId="1076"/>
          <ac:picMkLst>
            <pc:docMk/>
            <pc:sldMk cId="2606836228" sldId="285"/>
            <ac:picMk id="7" creationId="{A49459F7-7A08-47D5-A947-BC22AEDE102C}"/>
          </ac:picMkLst>
        </pc:picChg>
        <pc:picChg chg="add mod">
          <ac:chgData name="onandy2" userId="9JrbtQS3sJLJalwdJfeYtNgTrLUcaNNZXZFxnHtEKpI=" providerId="None" clId="Web-{0FB85BEC-9F78-4B63-ADEB-78A76A0A12B8}" dt="2020-12-04T17:27:53.793" v="1299" actId="1076"/>
          <ac:picMkLst>
            <pc:docMk/>
            <pc:sldMk cId="2606836228" sldId="285"/>
            <ac:picMk id="8" creationId="{E7312FD5-9D7B-4FCF-8F20-785C036B2A2E}"/>
          </ac:picMkLst>
        </pc:picChg>
      </pc:sldChg>
    </pc:docChg>
  </pc:docChgLst>
  <pc:docChgLst>
    <pc:chgData name="Enrico Ruffolo" userId="0lYKphqp/aAQZtSSkPX//Otz5TIXqsZtLWmb1nO9Au8=" providerId="None" clId="Web-{288EB22A-79F9-488E-9AB1-3287F60DEEA5}"/>
    <pc:docChg chg="addSld modSld">
      <pc:chgData name="Enrico Ruffolo" userId="0lYKphqp/aAQZtSSkPX//Otz5TIXqsZtLWmb1nO9Au8=" providerId="None" clId="Web-{288EB22A-79F9-488E-9AB1-3287F60DEEA5}" dt="2020-12-04T16:33:34.266" v="1447" actId="20577"/>
      <pc:docMkLst>
        <pc:docMk/>
      </pc:docMkLst>
      <pc:sldChg chg="modSp">
        <pc:chgData name="Enrico Ruffolo" userId="0lYKphqp/aAQZtSSkPX//Otz5TIXqsZtLWmb1nO9Au8=" providerId="None" clId="Web-{288EB22A-79F9-488E-9AB1-3287F60DEEA5}" dt="2020-12-04T16:29:31.604" v="909" actId="20577"/>
        <pc:sldMkLst>
          <pc:docMk/>
          <pc:sldMk cId="1353538902" sldId="257"/>
        </pc:sldMkLst>
        <pc:spChg chg="mod">
          <ac:chgData name="Enrico Ruffolo" userId="0lYKphqp/aAQZtSSkPX//Otz5TIXqsZtLWmb1nO9Au8=" providerId="None" clId="Web-{288EB22A-79F9-488E-9AB1-3287F60DEEA5}" dt="2020-12-04T16:29:31.604" v="909" actId="20577"/>
          <ac:spMkLst>
            <pc:docMk/>
            <pc:sldMk cId="1353538902" sldId="257"/>
            <ac:spMk id="3" creationId="{A904ADCC-74D2-9446-95DE-8BFEEF25ABE5}"/>
          </ac:spMkLst>
        </pc:spChg>
      </pc:sldChg>
      <pc:sldChg chg="modSp">
        <pc:chgData name="Enrico Ruffolo" userId="0lYKphqp/aAQZtSSkPX//Otz5TIXqsZtLWmb1nO9Au8=" providerId="None" clId="Web-{288EB22A-79F9-488E-9AB1-3287F60DEEA5}" dt="2020-12-04T16:25:43.162" v="631" actId="20577"/>
        <pc:sldMkLst>
          <pc:docMk/>
          <pc:sldMk cId="2246288827" sldId="262"/>
        </pc:sldMkLst>
        <pc:spChg chg="mod">
          <ac:chgData name="Enrico Ruffolo" userId="0lYKphqp/aAQZtSSkPX//Otz5TIXqsZtLWmb1nO9Au8=" providerId="None" clId="Web-{288EB22A-79F9-488E-9AB1-3287F60DEEA5}" dt="2020-12-04T16:25:43.162" v="631" actId="20577"/>
          <ac:spMkLst>
            <pc:docMk/>
            <pc:sldMk cId="2246288827" sldId="262"/>
            <ac:spMk id="3" creationId="{F79F5FC0-9510-49A5-85D8-051F4661C1B6}"/>
          </ac:spMkLst>
        </pc:spChg>
      </pc:sldChg>
      <pc:sldChg chg="modSp">
        <pc:chgData name="Enrico Ruffolo" userId="0lYKphqp/aAQZtSSkPX//Otz5TIXqsZtLWmb1nO9Au8=" providerId="None" clId="Web-{288EB22A-79F9-488E-9AB1-3287F60DEEA5}" dt="2020-12-04T16:33:34.266" v="1446" actId="20577"/>
        <pc:sldMkLst>
          <pc:docMk/>
          <pc:sldMk cId="1263824364" sldId="274"/>
        </pc:sldMkLst>
        <pc:spChg chg="mod">
          <ac:chgData name="Enrico Ruffolo" userId="0lYKphqp/aAQZtSSkPX//Otz5TIXqsZtLWmb1nO9Au8=" providerId="None" clId="Web-{288EB22A-79F9-488E-9AB1-3287F60DEEA5}" dt="2020-12-04T16:33:34.266" v="1446" actId="20577"/>
          <ac:spMkLst>
            <pc:docMk/>
            <pc:sldMk cId="1263824364" sldId="274"/>
            <ac:spMk id="3" creationId="{0503E8AE-6390-4DB4-AD1C-2A763672BFB1}"/>
          </ac:spMkLst>
        </pc:spChg>
      </pc:sldChg>
      <pc:sldChg chg="modSp new">
        <pc:chgData name="Enrico Ruffolo" userId="0lYKphqp/aAQZtSSkPX//Otz5TIXqsZtLWmb1nO9Au8=" providerId="None" clId="Web-{288EB22A-79F9-488E-9AB1-3287F60DEEA5}" dt="2020-12-04T16:30:38.981" v="979" actId="20577"/>
        <pc:sldMkLst>
          <pc:docMk/>
          <pc:sldMk cId="2268204722" sldId="283"/>
        </pc:sldMkLst>
        <pc:spChg chg="mod">
          <ac:chgData name="Enrico Ruffolo" userId="0lYKphqp/aAQZtSSkPX//Otz5TIXqsZtLWmb1nO9Au8=" providerId="None" clId="Web-{288EB22A-79F9-488E-9AB1-3287F60DEEA5}" dt="2020-12-04T16:30:32.527" v="975" actId="20577"/>
          <ac:spMkLst>
            <pc:docMk/>
            <pc:sldMk cId="2268204722" sldId="283"/>
            <ac:spMk id="2" creationId="{72CAB0AA-8012-49AB-902D-E62532511AB8}"/>
          </ac:spMkLst>
        </pc:spChg>
        <pc:spChg chg="mod">
          <ac:chgData name="Enrico Ruffolo" userId="0lYKphqp/aAQZtSSkPX//Otz5TIXqsZtLWmb1nO9Au8=" providerId="None" clId="Web-{288EB22A-79F9-488E-9AB1-3287F60DEEA5}" dt="2020-12-04T16:30:38.981" v="979" actId="20577"/>
          <ac:spMkLst>
            <pc:docMk/>
            <pc:sldMk cId="2268204722" sldId="283"/>
            <ac:spMk id="3" creationId="{2EA547D5-D02C-4369-A255-806417DE35D5}"/>
          </ac:spMkLst>
        </pc:spChg>
      </pc:sldChg>
    </pc:docChg>
  </pc:docChgLst>
  <pc:docChgLst>
    <pc:chgData name="onandy2" userId="9JrbtQS3sJLJalwdJfeYtNgTrLUcaNNZXZFxnHtEKpI=" providerId="None" clId="Web-{7C48ED5A-7259-43A2-B2D2-F874E8F28A31}"/>
    <pc:docChg chg="mod addSld modSld addMainMaster delMainMaster">
      <pc:chgData name="onandy2" userId="9JrbtQS3sJLJalwdJfeYtNgTrLUcaNNZXZFxnHtEKpI=" providerId="None" clId="Web-{7C48ED5A-7259-43A2-B2D2-F874E8F28A31}" dt="2020-12-04T09:29:15.985" v="2199" actId="20577"/>
      <pc:docMkLst>
        <pc:docMk/>
      </pc:docMkLst>
      <pc:sldChg chg="modSp mod modClrScheme chgLayout">
        <pc:chgData name="onandy2" userId="9JrbtQS3sJLJalwdJfeYtNgTrLUcaNNZXZFxnHtEKpI=" providerId="None" clId="Web-{7C48ED5A-7259-43A2-B2D2-F874E8F28A31}" dt="2020-12-04T08:48:10.450" v="314"/>
        <pc:sldMkLst>
          <pc:docMk/>
          <pc:sldMk cId="1846284196" sldId="256"/>
        </pc:sldMkLst>
        <pc:spChg chg="mod ord">
          <ac:chgData name="onandy2" userId="9JrbtQS3sJLJalwdJfeYtNgTrLUcaNNZXZFxnHtEKpI=" providerId="None" clId="Web-{7C48ED5A-7259-43A2-B2D2-F874E8F28A31}" dt="2020-12-04T08:48:10.450" v="314"/>
          <ac:spMkLst>
            <pc:docMk/>
            <pc:sldMk cId="1846284196" sldId="256"/>
            <ac:spMk id="2" creationId="{A6F629DC-54DB-AA49-8AC2-595E2B6B07DB}"/>
          </ac:spMkLst>
        </pc:spChg>
        <pc:spChg chg="mod ord">
          <ac:chgData name="onandy2" userId="9JrbtQS3sJLJalwdJfeYtNgTrLUcaNNZXZFxnHtEKpI=" providerId="None" clId="Web-{7C48ED5A-7259-43A2-B2D2-F874E8F28A31}" dt="2020-12-04T08:48:10.450" v="314"/>
          <ac:spMkLst>
            <pc:docMk/>
            <pc:sldMk cId="1846284196" sldId="256"/>
            <ac:spMk id="3" creationId="{7A2ACD50-2A80-F044-9480-CE71776A4259}"/>
          </ac:spMkLst>
        </pc:spChg>
      </pc:sldChg>
      <pc:sldChg chg="modSp mod modClrScheme chgLayout">
        <pc:chgData name="onandy2" userId="9JrbtQS3sJLJalwdJfeYtNgTrLUcaNNZXZFxnHtEKpI=" providerId="None" clId="Web-{7C48ED5A-7259-43A2-B2D2-F874E8F28A31}" dt="2020-12-04T08:48:10.450" v="314"/>
        <pc:sldMkLst>
          <pc:docMk/>
          <pc:sldMk cId="1353538902" sldId="257"/>
        </pc:sldMkLst>
        <pc:spChg chg="mod ord">
          <ac:chgData name="onandy2" userId="9JrbtQS3sJLJalwdJfeYtNgTrLUcaNNZXZFxnHtEKpI=" providerId="None" clId="Web-{7C48ED5A-7259-43A2-B2D2-F874E8F28A31}" dt="2020-12-04T08:48:10.450" v="314"/>
          <ac:spMkLst>
            <pc:docMk/>
            <pc:sldMk cId="1353538902" sldId="257"/>
            <ac:spMk id="3" creationId="{A904ADCC-74D2-9446-95DE-8BFEEF25ABE5}"/>
          </ac:spMkLst>
        </pc:spChg>
        <pc:spChg chg="mod ord">
          <ac:chgData name="onandy2" userId="9JrbtQS3sJLJalwdJfeYtNgTrLUcaNNZXZFxnHtEKpI=" providerId="None" clId="Web-{7C48ED5A-7259-43A2-B2D2-F874E8F28A31}" dt="2020-12-04T08:48:10.450" v="314"/>
          <ac:spMkLst>
            <pc:docMk/>
            <pc:sldMk cId="1353538902" sldId="257"/>
            <ac:spMk id="5" creationId="{1F67572A-1556-44BD-9464-21DE032F1C14}"/>
          </ac:spMkLst>
        </pc:spChg>
      </pc:sldChg>
      <pc:sldChg chg="modSp mod modClrScheme chgLayout">
        <pc:chgData name="onandy2" userId="9JrbtQS3sJLJalwdJfeYtNgTrLUcaNNZXZFxnHtEKpI=" providerId="None" clId="Web-{7C48ED5A-7259-43A2-B2D2-F874E8F28A31}" dt="2020-12-04T08:48:10.450" v="314"/>
        <pc:sldMkLst>
          <pc:docMk/>
          <pc:sldMk cId="762859061" sldId="259"/>
        </pc:sldMkLst>
        <pc:spChg chg="mod ord">
          <ac:chgData name="onandy2" userId="9JrbtQS3sJLJalwdJfeYtNgTrLUcaNNZXZFxnHtEKpI=" providerId="None" clId="Web-{7C48ED5A-7259-43A2-B2D2-F874E8F28A31}" dt="2020-12-04T08:48:10.450" v="314"/>
          <ac:spMkLst>
            <pc:docMk/>
            <pc:sldMk cId="762859061" sldId="259"/>
            <ac:spMk id="2" creationId="{6F569607-FC02-462B-B883-3C190834C7CB}"/>
          </ac:spMkLst>
        </pc:spChg>
        <pc:spChg chg="mod ord">
          <ac:chgData name="onandy2" userId="9JrbtQS3sJLJalwdJfeYtNgTrLUcaNNZXZFxnHtEKpI=" providerId="None" clId="Web-{7C48ED5A-7259-43A2-B2D2-F874E8F28A31}" dt="2020-12-04T08:48:10.450" v="314"/>
          <ac:spMkLst>
            <pc:docMk/>
            <pc:sldMk cId="762859061" sldId="259"/>
            <ac:spMk id="3" creationId="{CA8217C8-5522-4FBA-A68E-FAEAB9DEB6B4}"/>
          </ac:spMkLst>
        </pc:spChg>
      </pc:sldChg>
      <pc:sldChg chg="modSp mod modClrScheme chgLayout">
        <pc:chgData name="onandy2" userId="9JrbtQS3sJLJalwdJfeYtNgTrLUcaNNZXZFxnHtEKpI=" providerId="None" clId="Web-{7C48ED5A-7259-43A2-B2D2-F874E8F28A31}" dt="2020-12-04T09:13:07.689" v="1437" actId="20577"/>
        <pc:sldMkLst>
          <pc:docMk/>
          <pc:sldMk cId="1934022901" sldId="260"/>
        </pc:sldMkLst>
        <pc:spChg chg="mod ord">
          <ac:chgData name="onandy2" userId="9JrbtQS3sJLJalwdJfeYtNgTrLUcaNNZXZFxnHtEKpI=" providerId="None" clId="Web-{7C48ED5A-7259-43A2-B2D2-F874E8F28A31}" dt="2020-12-04T08:48:10.450" v="314"/>
          <ac:spMkLst>
            <pc:docMk/>
            <pc:sldMk cId="1934022901" sldId="260"/>
            <ac:spMk id="2" creationId="{067CF66C-E4B1-4400-94D6-54E74C55F150}"/>
          </ac:spMkLst>
        </pc:spChg>
        <pc:spChg chg="mod">
          <ac:chgData name="onandy2" userId="9JrbtQS3sJLJalwdJfeYtNgTrLUcaNNZXZFxnHtEKpI=" providerId="None" clId="Web-{7C48ED5A-7259-43A2-B2D2-F874E8F28A31}" dt="2020-12-04T09:13:07.689" v="1437" actId="20577"/>
          <ac:spMkLst>
            <pc:docMk/>
            <pc:sldMk cId="1934022901" sldId="260"/>
            <ac:spMk id="8" creationId="{097C9FF7-7F79-4ED8-95D7-5976DEB959D1}"/>
          </ac:spMkLst>
        </pc:spChg>
        <pc:picChg chg="mod ord">
          <ac:chgData name="onandy2" userId="9JrbtQS3sJLJalwdJfeYtNgTrLUcaNNZXZFxnHtEKpI=" providerId="None" clId="Web-{7C48ED5A-7259-43A2-B2D2-F874E8F28A31}" dt="2020-12-04T09:13:00.579" v="1435" actId="1076"/>
          <ac:picMkLst>
            <pc:docMk/>
            <pc:sldMk cId="1934022901" sldId="260"/>
            <ac:picMk id="7" creationId="{1936E5AE-3997-43BB-A968-C52178C5CA8A}"/>
          </ac:picMkLst>
        </pc:picChg>
      </pc:sldChg>
      <pc:sldChg chg="modSp mod modClrScheme chgLayout">
        <pc:chgData name="onandy2" userId="9JrbtQS3sJLJalwdJfeYtNgTrLUcaNNZXZFxnHtEKpI=" providerId="None" clId="Web-{7C48ED5A-7259-43A2-B2D2-F874E8F28A31}" dt="2020-12-04T08:48:10.450" v="314"/>
        <pc:sldMkLst>
          <pc:docMk/>
          <pc:sldMk cId="2157416801" sldId="261"/>
        </pc:sldMkLst>
        <pc:spChg chg="mod ord">
          <ac:chgData name="onandy2" userId="9JrbtQS3sJLJalwdJfeYtNgTrLUcaNNZXZFxnHtEKpI=" providerId="None" clId="Web-{7C48ED5A-7259-43A2-B2D2-F874E8F28A31}" dt="2020-12-04T08:48:10.450" v="314"/>
          <ac:spMkLst>
            <pc:docMk/>
            <pc:sldMk cId="2157416801" sldId="261"/>
            <ac:spMk id="2" creationId="{F100B253-AA75-4F69-973D-08689C82B62E}"/>
          </ac:spMkLst>
        </pc:spChg>
        <pc:spChg chg="mod ord">
          <ac:chgData name="onandy2" userId="9JrbtQS3sJLJalwdJfeYtNgTrLUcaNNZXZFxnHtEKpI=" providerId="None" clId="Web-{7C48ED5A-7259-43A2-B2D2-F874E8F28A31}" dt="2020-12-04T08:48:10.450" v="314"/>
          <ac:spMkLst>
            <pc:docMk/>
            <pc:sldMk cId="2157416801" sldId="261"/>
            <ac:spMk id="3" creationId="{6107F4DF-D438-4C39-821A-BEADEBD011CA}"/>
          </ac:spMkLst>
        </pc:spChg>
      </pc:sldChg>
      <pc:sldChg chg="modSp mod modClrScheme chgLayout">
        <pc:chgData name="onandy2" userId="9JrbtQS3sJLJalwdJfeYtNgTrLUcaNNZXZFxnHtEKpI=" providerId="None" clId="Web-{7C48ED5A-7259-43A2-B2D2-F874E8F28A31}" dt="2020-12-04T08:48:10.450" v="314"/>
        <pc:sldMkLst>
          <pc:docMk/>
          <pc:sldMk cId="2246288827" sldId="262"/>
        </pc:sldMkLst>
        <pc:spChg chg="mod ord">
          <ac:chgData name="onandy2" userId="9JrbtQS3sJLJalwdJfeYtNgTrLUcaNNZXZFxnHtEKpI=" providerId="None" clId="Web-{7C48ED5A-7259-43A2-B2D2-F874E8F28A31}" dt="2020-12-04T08:48:10.450" v="314"/>
          <ac:spMkLst>
            <pc:docMk/>
            <pc:sldMk cId="2246288827" sldId="262"/>
            <ac:spMk id="2" creationId="{01C5AA24-4552-4EBA-9336-B5A391EEF8DA}"/>
          </ac:spMkLst>
        </pc:spChg>
        <pc:spChg chg="mod ord">
          <ac:chgData name="onandy2" userId="9JrbtQS3sJLJalwdJfeYtNgTrLUcaNNZXZFxnHtEKpI=" providerId="None" clId="Web-{7C48ED5A-7259-43A2-B2D2-F874E8F28A31}" dt="2020-12-04T08:48:10.450" v="314"/>
          <ac:spMkLst>
            <pc:docMk/>
            <pc:sldMk cId="2246288827" sldId="262"/>
            <ac:spMk id="3" creationId="{F79F5FC0-9510-49A5-85D8-051F4661C1B6}"/>
          </ac:spMkLst>
        </pc:spChg>
      </pc:sldChg>
      <pc:sldChg chg="modSp mod modClrScheme chgLayout">
        <pc:chgData name="onandy2" userId="9JrbtQS3sJLJalwdJfeYtNgTrLUcaNNZXZFxnHtEKpI=" providerId="None" clId="Web-{7C48ED5A-7259-43A2-B2D2-F874E8F28A31}" dt="2020-12-04T08:48:10.450" v="314"/>
        <pc:sldMkLst>
          <pc:docMk/>
          <pc:sldMk cId="837319969" sldId="263"/>
        </pc:sldMkLst>
        <pc:spChg chg="mod ord">
          <ac:chgData name="onandy2" userId="9JrbtQS3sJLJalwdJfeYtNgTrLUcaNNZXZFxnHtEKpI=" providerId="None" clId="Web-{7C48ED5A-7259-43A2-B2D2-F874E8F28A31}" dt="2020-12-04T08:48:10.450" v="314"/>
          <ac:spMkLst>
            <pc:docMk/>
            <pc:sldMk cId="837319969" sldId="263"/>
            <ac:spMk id="2" creationId="{EB97EE46-6F71-4733-AAFD-4B8593D5EFFA}"/>
          </ac:spMkLst>
        </pc:spChg>
        <pc:spChg chg="mod ord">
          <ac:chgData name="onandy2" userId="9JrbtQS3sJLJalwdJfeYtNgTrLUcaNNZXZFxnHtEKpI=" providerId="None" clId="Web-{7C48ED5A-7259-43A2-B2D2-F874E8F28A31}" dt="2020-12-04T08:48:10.450" v="314"/>
          <ac:spMkLst>
            <pc:docMk/>
            <pc:sldMk cId="837319969" sldId="263"/>
            <ac:spMk id="3" creationId="{A138C967-F025-42F9-B827-F56E46756628}"/>
          </ac:spMkLst>
        </pc:spChg>
      </pc:sldChg>
      <pc:sldChg chg="modSp mod modClrScheme chgLayout">
        <pc:chgData name="onandy2" userId="9JrbtQS3sJLJalwdJfeYtNgTrLUcaNNZXZFxnHtEKpI=" providerId="None" clId="Web-{7C48ED5A-7259-43A2-B2D2-F874E8F28A31}" dt="2020-12-04T08:48:10.450" v="314"/>
        <pc:sldMkLst>
          <pc:docMk/>
          <pc:sldMk cId="779082069" sldId="264"/>
        </pc:sldMkLst>
        <pc:spChg chg="mod ord">
          <ac:chgData name="onandy2" userId="9JrbtQS3sJLJalwdJfeYtNgTrLUcaNNZXZFxnHtEKpI=" providerId="None" clId="Web-{7C48ED5A-7259-43A2-B2D2-F874E8F28A31}" dt="2020-12-04T08:48:10.450" v="314"/>
          <ac:spMkLst>
            <pc:docMk/>
            <pc:sldMk cId="779082069" sldId="264"/>
            <ac:spMk id="2" creationId="{229F31DC-1D33-4F1A-B8DC-3111D915A7DB}"/>
          </ac:spMkLst>
        </pc:spChg>
        <pc:picChg chg="mod ord">
          <ac:chgData name="onandy2" userId="9JrbtQS3sJLJalwdJfeYtNgTrLUcaNNZXZFxnHtEKpI=" providerId="None" clId="Web-{7C48ED5A-7259-43A2-B2D2-F874E8F28A31}" dt="2020-12-04T08:48:10.450" v="314"/>
          <ac:picMkLst>
            <pc:docMk/>
            <pc:sldMk cId="779082069" sldId="264"/>
            <ac:picMk id="7" creationId="{09BAE052-1CD6-46E4-B148-23E31928E693}"/>
          </ac:picMkLst>
        </pc:picChg>
      </pc:sldChg>
      <pc:sldChg chg="modSp mod modClrScheme chgLayout">
        <pc:chgData name="onandy2" userId="9JrbtQS3sJLJalwdJfeYtNgTrLUcaNNZXZFxnHtEKpI=" providerId="None" clId="Web-{7C48ED5A-7259-43A2-B2D2-F874E8F28A31}" dt="2020-12-04T08:48:10.450" v="314"/>
        <pc:sldMkLst>
          <pc:docMk/>
          <pc:sldMk cId="1567654600" sldId="265"/>
        </pc:sldMkLst>
        <pc:spChg chg="mod ord">
          <ac:chgData name="onandy2" userId="9JrbtQS3sJLJalwdJfeYtNgTrLUcaNNZXZFxnHtEKpI=" providerId="None" clId="Web-{7C48ED5A-7259-43A2-B2D2-F874E8F28A31}" dt="2020-12-04T08:48:10.450" v="314"/>
          <ac:spMkLst>
            <pc:docMk/>
            <pc:sldMk cId="1567654600" sldId="265"/>
            <ac:spMk id="2" creationId="{1AF936B6-227C-4C16-8DC8-05E8882E73EA}"/>
          </ac:spMkLst>
        </pc:spChg>
        <pc:spChg chg="mod ord">
          <ac:chgData name="onandy2" userId="9JrbtQS3sJLJalwdJfeYtNgTrLUcaNNZXZFxnHtEKpI=" providerId="None" clId="Web-{7C48ED5A-7259-43A2-B2D2-F874E8F28A31}" dt="2020-12-04T08:48:10.450" v="314"/>
          <ac:spMkLst>
            <pc:docMk/>
            <pc:sldMk cId="1567654600" sldId="265"/>
            <ac:spMk id="3" creationId="{40858B4C-518D-4A0A-90E5-4BF5B279DB08}"/>
          </ac:spMkLst>
        </pc:spChg>
      </pc:sldChg>
      <pc:sldChg chg="addSp delSp modSp mod modClrScheme chgLayout">
        <pc:chgData name="onandy2" userId="9JrbtQS3sJLJalwdJfeYtNgTrLUcaNNZXZFxnHtEKpI=" providerId="None" clId="Web-{7C48ED5A-7259-43A2-B2D2-F874E8F28A31}" dt="2020-12-04T09:17:50.207" v="1505" actId="1076"/>
        <pc:sldMkLst>
          <pc:docMk/>
          <pc:sldMk cId="64855913" sldId="268"/>
        </pc:sldMkLst>
        <pc:spChg chg="mod ord">
          <ac:chgData name="onandy2" userId="9JrbtQS3sJLJalwdJfeYtNgTrLUcaNNZXZFxnHtEKpI=" providerId="None" clId="Web-{7C48ED5A-7259-43A2-B2D2-F874E8F28A31}" dt="2020-12-04T09:11:00.243" v="1212" actId="20577"/>
          <ac:spMkLst>
            <pc:docMk/>
            <pc:sldMk cId="64855913" sldId="268"/>
            <ac:spMk id="2" creationId="{1AE3A78A-9ECB-4B8D-93D8-FF3811883044}"/>
          </ac:spMkLst>
        </pc:spChg>
        <pc:spChg chg="mod">
          <ac:chgData name="onandy2" userId="9JrbtQS3sJLJalwdJfeYtNgTrLUcaNNZXZFxnHtEKpI=" providerId="None" clId="Web-{7C48ED5A-7259-43A2-B2D2-F874E8F28A31}" dt="2020-12-04T09:06:10.303" v="521" actId="14100"/>
          <ac:spMkLst>
            <pc:docMk/>
            <pc:sldMk cId="64855913" sldId="268"/>
            <ac:spMk id="4" creationId="{17BAA6AA-FF37-47AB-95E5-6EA62B548BFA}"/>
          </ac:spMkLst>
        </pc:spChg>
        <pc:picChg chg="add del mod">
          <ac:chgData name="onandy2" userId="9JrbtQS3sJLJalwdJfeYtNgTrLUcaNNZXZFxnHtEKpI=" providerId="None" clId="Web-{7C48ED5A-7259-43A2-B2D2-F874E8F28A31}" dt="2020-12-04T08:54:24.802" v="461"/>
          <ac:picMkLst>
            <pc:docMk/>
            <pc:sldMk cId="64855913" sldId="268"/>
            <ac:picMk id="3" creationId="{77709875-1A2B-4146-84AA-408D5A75DBA6}"/>
          </ac:picMkLst>
        </pc:picChg>
        <pc:picChg chg="mod ord">
          <ac:chgData name="onandy2" userId="9JrbtQS3sJLJalwdJfeYtNgTrLUcaNNZXZFxnHtEKpI=" providerId="None" clId="Web-{7C48ED5A-7259-43A2-B2D2-F874E8F28A31}" dt="2020-12-04T09:17:50.207" v="1505" actId="1076"/>
          <ac:picMkLst>
            <pc:docMk/>
            <pc:sldMk cId="64855913" sldId="268"/>
            <ac:picMk id="10" creationId="{A29E3FE2-9EFD-4D6A-96C0-01CBEEAAB6DD}"/>
          </ac:picMkLst>
        </pc:picChg>
        <pc:picChg chg="mod">
          <ac:chgData name="onandy2" userId="9JrbtQS3sJLJalwdJfeYtNgTrLUcaNNZXZFxnHtEKpI=" providerId="None" clId="Web-{7C48ED5A-7259-43A2-B2D2-F874E8F28A31}" dt="2020-12-04T08:49:42.191" v="317" actId="1076"/>
          <ac:picMkLst>
            <pc:docMk/>
            <pc:sldMk cId="64855913" sldId="268"/>
            <ac:picMk id="11" creationId="{0D540CDE-AF68-4C9F-8297-D230F1EC5A7E}"/>
          </ac:picMkLst>
        </pc:picChg>
        <pc:picChg chg="mod">
          <ac:chgData name="onandy2" userId="9JrbtQS3sJLJalwdJfeYtNgTrLUcaNNZXZFxnHtEKpI=" providerId="None" clId="Web-{7C48ED5A-7259-43A2-B2D2-F874E8F28A31}" dt="2020-12-04T08:49:44.988" v="318" actId="1076"/>
          <ac:picMkLst>
            <pc:docMk/>
            <pc:sldMk cId="64855913" sldId="268"/>
            <ac:picMk id="12" creationId="{FB0B616D-3753-4D85-8F14-48DCE600CBB0}"/>
          </ac:picMkLst>
        </pc:picChg>
      </pc:sldChg>
      <pc:sldChg chg="modSp mod modClrScheme chgLayout">
        <pc:chgData name="onandy2" userId="9JrbtQS3sJLJalwdJfeYtNgTrLUcaNNZXZFxnHtEKpI=" providerId="None" clId="Web-{7C48ED5A-7259-43A2-B2D2-F874E8F28A31}" dt="2020-12-04T09:13:52.739" v="1448" actId="1076"/>
        <pc:sldMkLst>
          <pc:docMk/>
          <pc:sldMk cId="3108354772" sldId="270"/>
        </pc:sldMkLst>
        <pc:spChg chg="mod ord">
          <ac:chgData name="onandy2" userId="9JrbtQS3sJLJalwdJfeYtNgTrLUcaNNZXZFxnHtEKpI=" providerId="None" clId="Web-{7C48ED5A-7259-43A2-B2D2-F874E8F28A31}" dt="2020-12-04T08:48:10.450" v="314"/>
          <ac:spMkLst>
            <pc:docMk/>
            <pc:sldMk cId="3108354772" sldId="270"/>
            <ac:spMk id="2" creationId="{509CF8BE-D792-4937-A2F1-9F88CA199CAC}"/>
          </ac:spMkLst>
        </pc:spChg>
        <pc:picChg chg="mod ord">
          <ac:chgData name="onandy2" userId="9JrbtQS3sJLJalwdJfeYtNgTrLUcaNNZXZFxnHtEKpI=" providerId="None" clId="Web-{7C48ED5A-7259-43A2-B2D2-F874E8F28A31}" dt="2020-12-04T09:13:52.739" v="1448" actId="1076"/>
          <ac:picMkLst>
            <pc:docMk/>
            <pc:sldMk cId="3108354772" sldId="270"/>
            <ac:picMk id="4" creationId="{98668F2C-28A5-46ED-AFA6-4D38DEDB6F78}"/>
          </ac:picMkLst>
        </pc:picChg>
        <pc:picChg chg="mod">
          <ac:chgData name="onandy2" userId="9JrbtQS3sJLJalwdJfeYtNgTrLUcaNNZXZFxnHtEKpI=" providerId="None" clId="Web-{7C48ED5A-7259-43A2-B2D2-F874E8F28A31}" dt="2020-12-04T09:13:48.801" v="1447" actId="1076"/>
          <ac:picMkLst>
            <pc:docMk/>
            <pc:sldMk cId="3108354772" sldId="270"/>
            <ac:picMk id="5" creationId="{68ACC990-C47E-4C88-A51B-778D48849B1C}"/>
          </ac:picMkLst>
        </pc:picChg>
      </pc:sldChg>
      <pc:sldChg chg="addSp delSp modSp mod modClrScheme chgLayout modNotes">
        <pc:chgData name="onandy2" userId="9JrbtQS3sJLJalwdJfeYtNgTrLUcaNNZXZFxnHtEKpI=" providerId="None" clId="Web-{7C48ED5A-7259-43A2-B2D2-F874E8F28A31}" dt="2020-12-04T09:19:11.321" v="1512" actId="1076"/>
        <pc:sldMkLst>
          <pc:docMk/>
          <pc:sldMk cId="2708439007" sldId="271"/>
        </pc:sldMkLst>
        <pc:spChg chg="mod ord">
          <ac:chgData name="onandy2" userId="9JrbtQS3sJLJalwdJfeYtNgTrLUcaNNZXZFxnHtEKpI=" providerId="None" clId="Web-{7C48ED5A-7259-43A2-B2D2-F874E8F28A31}" dt="2020-12-04T09:11:02.509" v="1216" actId="20577"/>
          <ac:spMkLst>
            <pc:docMk/>
            <pc:sldMk cId="2708439007" sldId="271"/>
            <ac:spMk id="2" creationId="{84A2FE35-20D4-46DE-B585-41D9283185F0}"/>
          </ac:spMkLst>
        </pc:spChg>
        <pc:spChg chg="add del mod">
          <ac:chgData name="onandy2" userId="9JrbtQS3sJLJalwdJfeYtNgTrLUcaNNZXZFxnHtEKpI=" providerId="None" clId="Web-{7C48ED5A-7259-43A2-B2D2-F874E8F28A31}" dt="2020-12-04T09:18:13.115" v="1507"/>
          <ac:spMkLst>
            <pc:docMk/>
            <pc:sldMk cId="2708439007" sldId="271"/>
            <ac:spMk id="4" creationId="{19E1AA55-D5C4-4EEB-9C78-E9ABDAC1076C}"/>
          </ac:spMkLst>
        </pc:spChg>
        <pc:spChg chg="mod">
          <ac:chgData name="onandy2" userId="9JrbtQS3sJLJalwdJfeYtNgTrLUcaNNZXZFxnHtEKpI=" providerId="None" clId="Web-{7C48ED5A-7259-43A2-B2D2-F874E8F28A31}" dt="2020-12-04T09:06:00.474" v="519" actId="1076"/>
          <ac:spMkLst>
            <pc:docMk/>
            <pc:sldMk cId="2708439007" sldId="271"/>
            <ac:spMk id="12" creationId="{3204872E-CB23-4DB8-8214-000E33218DA7}"/>
          </ac:spMkLst>
        </pc:spChg>
        <pc:picChg chg="add mod ord">
          <ac:chgData name="onandy2" userId="9JrbtQS3sJLJalwdJfeYtNgTrLUcaNNZXZFxnHtEKpI=" providerId="None" clId="Web-{7C48ED5A-7259-43A2-B2D2-F874E8F28A31}" dt="2020-12-04T09:19:11.321" v="1512" actId="1076"/>
          <ac:picMkLst>
            <pc:docMk/>
            <pc:sldMk cId="2708439007" sldId="271"/>
            <ac:picMk id="5" creationId="{D23F6A31-22B5-45D8-AA42-5C51C244F0AF}"/>
          </ac:picMkLst>
        </pc:picChg>
        <pc:picChg chg="del mod ord">
          <ac:chgData name="onandy2" userId="9JrbtQS3sJLJalwdJfeYtNgTrLUcaNNZXZFxnHtEKpI=" providerId="None" clId="Web-{7C48ED5A-7259-43A2-B2D2-F874E8F28A31}" dt="2020-12-04T09:17:55.551" v="1506"/>
          <ac:picMkLst>
            <pc:docMk/>
            <pc:sldMk cId="2708439007" sldId="271"/>
            <ac:picMk id="8" creationId="{6044A46A-F825-47FD-82BA-75CB6A716B03}"/>
          </ac:picMkLst>
        </pc:picChg>
        <pc:picChg chg="mod">
          <ac:chgData name="onandy2" userId="9JrbtQS3sJLJalwdJfeYtNgTrLUcaNNZXZFxnHtEKpI=" providerId="None" clId="Web-{7C48ED5A-7259-43A2-B2D2-F874E8F28A31}" dt="2020-12-04T08:50:30.491" v="326" actId="1076"/>
          <ac:picMkLst>
            <pc:docMk/>
            <pc:sldMk cId="2708439007" sldId="271"/>
            <ac:picMk id="9" creationId="{3FC25852-72BE-4CF1-B72C-E640ABE3684D}"/>
          </ac:picMkLst>
        </pc:picChg>
        <pc:picChg chg="mod">
          <ac:chgData name="onandy2" userId="9JrbtQS3sJLJalwdJfeYtNgTrLUcaNNZXZFxnHtEKpI=" providerId="None" clId="Web-{7C48ED5A-7259-43A2-B2D2-F874E8F28A31}" dt="2020-12-04T08:50:31.600" v="327" actId="1076"/>
          <ac:picMkLst>
            <pc:docMk/>
            <pc:sldMk cId="2708439007" sldId="271"/>
            <ac:picMk id="10" creationId="{BADC0A59-BB91-46F9-927B-9FD2F6F10F2C}"/>
          </ac:picMkLst>
        </pc:picChg>
      </pc:sldChg>
      <pc:sldChg chg="modSp mod modClrScheme chgLayout">
        <pc:chgData name="onandy2" userId="9JrbtQS3sJLJalwdJfeYtNgTrLUcaNNZXZFxnHtEKpI=" providerId="None" clId="Web-{7C48ED5A-7259-43A2-B2D2-F874E8F28A31}" dt="2020-12-04T09:13:14.095" v="1440" actId="1076"/>
        <pc:sldMkLst>
          <pc:docMk/>
          <pc:sldMk cId="1385811220" sldId="272"/>
        </pc:sldMkLst>
        <pc:spChg chg="mod">
          <ac:chgData name="onandy2" userId="9JrbtQS3sJLJalwdJfeYtNgTrLUcaNNZXZFxnHtEKpI=" providerId="None" clId="Web-{7C48ED5A-7259-43A2-B2D2-F874E8F28A31}" dt="2020-12-04T09:13:14.095" v="1440" actId="1076"/>
          <ac:spMkLst>
            <pc:docMk/>
            <pc:sldMk cId="1385811220" sldId="272"/>
            <ac:spMk id="2" creationId="{EEFEB3B4-78D9-4423-A7BB-3107399E60EC}"/>
          </ac:spMkLst>
        </pc:spChg>
      </pc:sldChg>
      <pc:sldChg chg="modSp mod modClrScheme chgLayout">
        <pc:chgData name="onandy2" userId="9JrbtQS3sJLJalwdJfeYtNgTrLUcaNNZXZFxnHtEKpI=" providerId="None" clId="Web-{7C48ED5A-7259-43A2-B2D2-F874E8F28A31}" dt="2020-12-04T08:48:10.450" v="314"/>
        <pc:sldMkLst>
          <pc:docMk/>
          <pc:sldMk cId="3468485172" sldId="273"/>
        </pc:sldMkLst>
        <pc:spChg chg="mod ord">
          <ac:chgData name="onandy2" userId="9JrbtQS3sJLJalwdJfeYtNgTrLUcaNNZXZFxnHtEKpI=" providerId="None" clId="Web-{7C48ED5A-7259-43A2-B2D2-F874E8F28A31}" dt="2020-12-04T08:48:10.450" v="314"/>
          <ac:spMkLst>
            <pc:docMk/>
            <pc:sldMk cId="3468485172" sldId="273"/>
            <ac:spMk id="2" creationId="{5E795810-BF52-41AB-9F10-ED760CADC653}"/>
          </ac:spMkLst>
        </pc:spChg>
        <pc:spChg chg="mod ord">
          <ac:chgData name="onandy2" userId="9JrbtQS3sJLJalwdJfeYtNgTrLUcaNNZXZFxnHtEKpI=" providerId="None" clId="Web-{7C48ED5A-7259-43A2-B2D2-F874E8F28A31}" dt="2020-12-04T08:48:10.450" v="314"/>
          <ac:spMkLst>
            <pc:docMk/>
            <pc:sldMk cId="3468485172" sldId="273"/>
            <ac:spMk id="3" creationId="{AED6822E-9EB2-415C-AAE8-CA8AB092CFEF}"/>
          </ac:spMkLst>
        </pc:spChg>
      </pc:sldChg>
      <pc:sldChg chg="modSp mod modClrScheme chgLayout">
        <pc:chgData name="onandy2" userId="9JrbtQS3sJLJalwdJfeYtNgTrLUcaNNZXZFxnHtEKpI=" providerId="None" clId="Web-{7C48ED5A-7259-43A2-B2D2-F874E8F28A31}" dt="2020-12-04T08:48:10.450" v="314"/>
        <pc:sldMkLst>
          <pc:docMk/>
          <pc:sldMk cId="1263824364" sldId="274"/>
        </pc:sldMkLst>
        <pc:spChg chg="mod ord">
          <ac:chgData name="onandy2" userId="9JrbtQS3sJLJalwdJfeYtNgTrLUcaNNZXZFxnHtEKpI=" providerId="None" clId="Web-{7C48ED5A-7259-43A2-B2D2-F874E8F28A31}" dt="2020-12-04T08:48:10.450" v="314"/>
          <ac:spMkLst>
            <pc:docMk/>
            <pc:sldMk cId="1263824364" sldId="274"/>
            <ac:spMk id="2" creationId="{294996A8-34DD-4E86-B104-A2B4461AABEB}"/>
          </ac:spMkLst>
        </pc:spChg>
        <pc:spChg chg="mod ord">
          <ac:chgData name="onandy2" userId="9JrbtQS3sJLJalwdJfeYtNgTrLUcaNNZXZFxnHtEKpI=" providerId="None" clId="Web-{7C48ED5A-7259-43A2-B2D2-F874E8F28A31}" dt="2020-12-04T08:48:10.450" v="314"/>
          <ac:spMkLst>
            <pc:docMk/>
            <pc:sldMk cId="1263824364" sldId="274"/>
            <ac:spMk id="3" creationId="{0503E8AE-6390-4DB4-AD1C-2A763672BFB1}"/>
          </ac:spMkLst>
        </pc:spChg>
      </pc:sldChg>
      <pc:sldChg chg="mod modClrScheme chgLayout">
        <pc:chgData name="onandy2" userId="9JrbtQS3sJLJalwdJfeYtNgTrLUcaNNZXZFxnHtEKpI=" providerId="None" clId="Web-{7C48ED5A-7259-43A2-B2D2-F874E8F28A31}" dt="2020-12-04T08:48:10.450" v="314"/>
        <pc:sldMkLst>
          <pc:docMk/>
          <pc:sldMk cId="1177581520" sldId="275"/>
        </pc:sldMkLst>
      </pc:sldChg>
      <pc:sldChg chg="mod modClrScheme chgLayout">
        <pc:chgData name="onandy2" userId="9JrbtQS3sJLJalwdJfeYtNgTrLUcaNNZXZFxnHtEKpI=" providerId="None" clId="Web-{7C48ED5A-7259-43A2-B2D2-F874E8F28A31}" dt="2020-12-04T08:48:10.450" v="314"/>
        <pc:sldMkLst>
          <pc:docMk/>
          <pc:sldMk cId="712575202" sldId="276"/>
        </pc:sldMkLst>
      </pc:sldChg>
      <pc:sldChg chg="modSp mod modClrScheme chgLayout">
        <pc:chgData name="onandy2" userId="9JrbtQS3sJLJalwdJfeYtNgTrLUcaNNZXZFxnHtEKpI=" providerId="None" clId="Web-{7C48ED5A-7259-43A2-B2D2-F874E8F28A31}" dt="2020-12-04T09:14:39.101" v="1451" actId="20577"/>
        <pc:sldMkLst>
          <pc:docMk/>
          <pc:sldMk cId="3411305998" sldId="277"/>
        </pc:sldMkLst>
        <pc:spChg chg="mod ord">
          <ac:chgData name="onandy2" userId="9JrbtQS3sJLJalwdJfeYtNgTrLUcaNNZXZFxnHtEKpI=" providerId="None" clId="Web-{7C48ED5A-7259-43A2-B2D2-F874E8F28A31}" dt="2020-12-04T08:48:10.450" v="314"/>
          <ac:spMkLst>
            <pc:docMk/>
            <pc:sldMk cId="3411305998" sldId="277"/>
            <ac:spMk id="2" creationId="{55519F6D-58D2-404D-9ADB-2A76ACB2EE48}"/>
          </ac:spMkLst>
        </pc:spChg>
        <pc:spChg chg="mod ord">
          <ac:chgData name="onandy2" userId="9JrbtQS3sJLJalwdJfeYtNgTrLUcaNNZXZFxnHtEKpI=" providerId="None" clId="Web-{7C48ED5A-7259-43A2-B2D2-F874E8F28A31}" dt="2020-12-04T09:14:39.101" v="1451" actId="20577"/>
          <ac:spMkLst>
            <pc:docMk/>
            <pc:sldMk cId="3411305998" sldId="277"/>
            <ac:spMk id="3" creationId="{2E63A17F-E90C-488C-AE02-E0537B8CCC89}"/>
          </ac:spMkLst>
        </pc:spChg>
      </pc:sldChg>
      <pc:sldChg chg="modSp mod modClrScheme chgLayout">
        <pc:chgData name="onandy2" userId="9JrbtQS3sJLJalwdJfeYtNgTrLUcaNNZXZFxnHtEKpI=" providerId="None" clId="Web-{7C48ED5A-7259-43A2-B2D2-F874E8F28A31}" dt="2020-12-04T08:48:10.450" v="314"/>
        <pc:sldMkLst>
          <pc:docMk/>
          <pc:sldMk cId="1917172271" sldId="278"/>
        </pc:sldMkLst>
        <pc:spChg chg="mod ord">
          <ac:chgData name="onandy2" userId="9JrbtQS3sJLJalwdJfeYtNgTrLUcaNNZXZFxnHtEKpI=" providerId="None" clId="Web-{7C48ED5A-7259-43A2-B2D2-F874E8F28A31}" dt="2020-12-04T08:48:10.450" v="314"/>
          <ac:spMkLst>
            <pc:docMk/>
            <pc:sldMk cId="1917172271" sldId="278"/>
            <ac:spMk id="2" creationId="{15CC210D-A966-457B-9490-CAE9B6CFD477}"/>
          </ac:spMkLst>
        </pc:spChg>
        <pc:spChg chg="mod ord">
          <ac:chgData name="onandy2" userId="9JrbtQS3sJLJalwdJfeYtNgTrLUcaNNZXZFxnHtEKpI=" providerId="None" clId="Web-{7C48ED5A-7259-43A2-B2D2-F874E8F28A31}" dt="2020-12-04T08:48:10.450" v="314"/>
          <ac:spMkLst>
            <pc:docMk/>
            <pc:sldMk cId="1917172271" sldId="278"/>
            <ac:spMk id="3" creationId="{B0328FFD-981C-49EE-AC08-693ADA645850}"/>
          </ac:spMkLst>
        </pc:spChg>
      </pc:sldChg>
      <pc:sldChg chg="addSp delSp modSp new modNotes">
        <pc:chgData name="onandy2" userId="9JrbtQS3sJLJalwdJfeYtNgTrLUcaNNZXZFxnHtEKpI=" providerId="None" clId="Web-{7C48ED5A-7259-43A2-B2D2-F874E8F28A31}" dt="2020-12-04T09:19:31.682" v="1517" actId="1076"/>
        <pc:sldMkLst>
          <pc:docMk/>
          <pc:sldMk cId="2519786771" sldId="279"/>
        </pc:sldMkLst>
        <pc:spChg chg="mod">
          <ac:chgData name="onandy2" userId="9JrbtQS3sJLJalwdJfeYtNgTrLUcaNNZXZFxnHtEKpI=" providerId="None" clId="Web-{7C48ED5A-7259-43A2-B2D2-F874E8F28A31}" dt="2020-12-04T09:11:06.103" v="1225" actId="20577"/>
          <ac:spMkLst>
            <pc:docMk/>
            <pc:sldMk cId="2519786771" sldId="279"/>
            <ac:spMk id="2" creationId="{82E217B2-E8C6-4FF8-AB99-F82A0A2169F9}"/>
          </ac:spMkLst>
        </pc:spChg>
        <pc:spChg chg="del mod">
          <ac:chgData name="onandy2" userId="9JrbtQS3sJLJalwdJfeYtNgTrLUcaNNZXZFxnHtEKpI=" providerId="None" clId="Web-{7C48ED5A-7259-43A2-B2D2-F874E8F28A31}" dt="2020-12-04T08:54:03.192" v="454"/>
          <ac:spMkLst>
            <pc:docMk/>
            <pc:sldMk cId="2519786771" sldId="279"/>
            <ac:spMk id="3" creationId="{DD34B364-3F70-4DFB-9CE9-0B4F77567714}"/>
          </ac:spMkLst>
        </pc:spChg>
        <pc:spChg chg="add del mod">
          <ac:chgData name="onandy2" userId="9JrbtQS3sJLJalwdJfeYtNgTrLUcaNNZXZFxnHtEKpI=" providerId="None" clId="Web-{7C48ED5A-7259-43A2-B2D2-F874E8F28A31}" dt="2020-12-04T08:54:27.912" v="462"/>
          <ac:spMkLst>
            <pc:docMk/>
            <pc:sldMk cId="2519786771" sldId="279"/>
            <ac:spMk id="6" creationId="{305DD64C-432F-4270-9477-0D43E5DF3493}"/>
          </ac:spMkLst>
        </pc:spChg>
        <pc:spChg chg="add mod">
          <ac:chgData name="onandy2" userId="9JrbtQS3sJLJalwdJfeYtNgTrLUcaNNZXZFxnHtEKpI=" providerId="None" clId="Web-{7C48ED5A-7259-43A2-B2D2-F874E8F28A31}" dt="2020-12-04T09:10:19.053" v="1162" actId="20577"/>
          <ac:spMkLst>
            <pc:docMk/>
            <pc:sldMk cId="2519786771" sldId="279"/>
            <ac:spMk id="11" creationId="{31FC3562-9196-46DA-905A-166B0A2B950E}"/>
          </ac:spMkLst>
        </pc:spChg>
        <pc:spChg chg="add del mod">
          <ac:chgData name="onandy2" userId="9JrbtQS3sJLJalwdJfeYtNgTrLUcaNNZXZFxnHtEKpI=" providerId="None" clId="Web-{7C48ED5A-7259-43A2-B2D2-F874E8F28A31}" dt="2020-12-04T09:19:19.275" v="1514"/>
          <ac:spMkLst>
            <pc:docMk/>
            <pc:sldMk cId="2519786771" sldId="279"/>
            <ac:spMk id="13" creationId="{4EE21495-B9E0-499D-84C8-7B41BE6E8B4B}"/>
          </ac:spMkLst>
        </pc:spChg>
        <pc:picChg chg="add del mod ord">
          <ac:chgData name="onandy2" userId="9JrbtQS3sJLJalwdJfeYtNgTrLUcaNNZXZFxnHtEKpI=" providerId="None" clId="Web-{7C48ED5A-7259-43A2-B2D2-F874E8F28A31}" dt="2020-12-04T08:54:11.505" v="457"/>
          <ac:picMkLst>
            <pc:docMk/>
            <pc:sldMk cId="2519786771" sldId="279"/>
            <ac:picMk id="4" creationId="{EF06D5F8-D0AC-4C65-BC66-4094DA7A52BB}"/>
          </ac:picMkLst>
        </pc:picChg>
        <pc:picChg chg="add del mod ord">
          <ac:chgData name="onandy2" userId="9JrbtQS3sJLJalwdJfeYtNgTrLUcaNNZXZFxnHtEKpI=" providerId="None" clId="Web-{7C48ED5A-7259-43A2-B2D2-F874E8F28A31}" dt="2020-12-04T09:19:13.493" v="1513"/>
          <ac:picMkLst>
            <pc:docMk/>
            <pc:sldMk cId="2519786771" sldId="279"/>
            <ac:picMk id="7" creationId="{32228D02-1A86-425D-9DA8-3C3662050403}"/>
          </ac:picMkLst>
        </pc:picChg>
        <pc:picChg chg="add mod">
          <ac:chgData name="onandy2" userId="9JrbtQS3sJLJalwdJfeYtNgTrLUcaNNZXZFxnHtEKpI=" providerId="None" clId="Web-{7C48ED5A-7259-43A2-B2D2-F874E8F28A31}" dt="2020-12-04T08:55:10.368" v="467" actId="1076"/>
          <ac:picMkLst>
            <pc:docMk/>
            <pc:sldMk cId="2519786771" sldId="279"/>
            <ac:picMk id="8" creationId="{A2900BF7-ED4E-4EC2-9897-BF7F96C8DF85}"/>
          </ac:picMkLst>
        </pc:picChg>
        <pc:picChg chg="add mod">
          <ac:chgData name="onandy2" userId="9JrbtQS3sJLJalwdJfeYtNgTrLUcaNNZXZFxnHtEKpI=" providerId="None" clId="Web-{7C48ED5A-7259-43A2-B2D2-F874E8F28A31}" dt="2020-12-04T08:55:39.776" v="471" actId="1076"/>
          <ac:picMkLst>
            <pc:docMk/>
            <pc:sldMk cId="2519786771" sldId="279"/>
            <ac:picMk id="9" creationId="{D4C870E2-3B8F-4C00-AE95-9316DAD1FDF9}"/>
          </ac:picMkLst>
        </pc:picChg>
        <pc:picChg chg="add mod ord">
          <ac:chgData name="onandy2" userId="9JrbtQS3sJLJalwdJfeYtNgTrLUcaNNZXZFxnHtEKpI=" providerId="None" clId="Web-{7C48ED5A-7259-43A2-B2D2-F874E8F28A31}" dt="2020-12-04T09:19:31.682" v="1517" actId="1076"/>
          <ac:picMkLst>
            <pc:docMk/>
            <pc:sldMk cId="2519786771" sldId="279"/>
            <ac:picMk id="14" creationId="{2B7439C3-3B53-491D-BD4A-FED732D573AF}"/>
          </ac:picMkLst>
        </pc:picChg>
      </pc:sldChg>
      <pc:sldChg chg="addSp delSp modSp new addCm modNotes">
        <pc:chgData name="onandy2" userId="9JrbtQS3sJLJalwdJfeYtNgTrLUcaNNZXZFxnHtEKpI=" providerId="None" clId="Web-{7C48ED5A-7259-43A2-B2D2-F874E8F28A31}" dt="2020-12-04T09:29:15.985" v="2198" actId="20577"/>
        <pc:sldMkLst>
          <pc:docMk/>
          <pc:sldMk cId="1855600818" sldId="280"/>
        </pc:sldMkLst>
        <pc:spChg chg="mod">
          <ac:chgData name="onandy2" userId="9JrbtQS3sJLJalwdJfeYtNgTrLUcaNNZXZFxnHtEKpI=" providerId="None" clId="Web-{7C48ED5A-7259-43A2-B2D2-F874E8F28A31}" dt="2020-12-04T09:16:45.625" v="1494" actId="20577"/>
          <ac:spMkLst>
            <pc:docMk/>
            <pc:sldMk cId="1855600818" sldId="280"/>
            <ac:spMk id="2" creationId="{4C349846-5F21-4E51-900F-BB5BA5E5404A}"/>
          </ac:spMkLst>
        </pc:spChg>
        <pc:spChg chg="del">
          <ac:chgData name="onandy2" userId="9JrbtQS3sJLJalwdJfeYtNgTrLUcaNNZXZFxnHtEKpI=" providerId="None" clId="Web-{7C48ED5A-7259-43A2-B2D2-F874E8F28A31}" dt="2020-12-04T09:15:59.856" v="1453"/>
          <ac:spMkLst>
            <pc:docMk/>
            <pc:sldMk cId="1855600818" sldId="280"/>
            <ac:spMk id="3" creationId="{94A8267C-04B9-45C8-B7D4-56EDF9ACFCE7}"/>
          </ac:spMkLst>
        </pc:spChg>
        <pc:spChg chg="add del mod">
          <ac:chgData name="onandy2" userId="9JrbtQS3sJLJalwdJfeYtNgTrLUcaNNZXZFxnHtEKpI=" providerId="None" clId="Web-{7C48ED5A-7259-43A2-B2D2-F874E8F28A31}" dt="2020-12-04T09:16:56.547" v="1498"/>
          <ac:spMkLst>
            <pc:docMk/>
            <pc:sldMk cId="1855600818" sldId="280"/>
            <ac:spMk id="6" creationId="{9C4D0207-9194-4139-BA8D-125AFD910D99}"/>
          </ac:spMkLst>
        </pc:spChg>
        <pc:spChg chg="add mod">
          <ac:chgData name="onandy2" userId="9JrbtQS3sJLJalwdJfeYtNgTrLUcaNNZXZFxnHtEKpI=" providerId="None" clId="Web-{7C48ED5A-7259-43A2-B2D2-F874E8F28A31}" dt="2020-12-04T09:29:15.985" v="2198" actId="20577"/>
          <ac:spMkLst>
            <pc:docMk/>
            <pc:sldMk cId="1855600818" sldId="280"/>
            <ac:spMk id="9" creationId="{EBC29CE9-65DB-4930-B970-4327763FF0AC}"/>
          </ac:spMkLst>
        </pc:spChg>
        <pc:picChg chg="add del mod ord">
          <ac:chgData name="onandy2" userId="9JrbtQS3sJLJalwdJfeYtNgTrLUcaNNZXZFxnHtEKpI=" providerId="None" clId="Web-{7C48ED5A-7259-43A2-B2D2-F874E8F28A31}" dt="2020-12-04T09:16:47.578" v="1497"/>
          <ac:picMkLst>
            <pc:docMk/>
            <pc:sldMk cId="1855600818" sldId="280"/>
            <ac:picMk id="4" creationId="{09AD59F6-60E2-4427-9589-8E3FCA96E559}"/>
          </ac:picMkLst>
        </pc:picChg>
        <pc:picChg chg="add mod ord">
          <ac:chgData name="onandy2" userId="9JrbtQS3sJLJalwdJfeYtNgTrLUcaNNZXZFxnHtEKpI=" providerId="None" clId="Web-{7C48ED5A-7259-43A2-B2D2-F874E8F28A31}" dt="2020-12-04T09:17:10.673" v="1502" actId="14100"/>
          <ac:picMkLst>
            <pc:docMk/>
            <pc:sldMk cId="1855600818" sldId="280"/>
            <ac:picMk id="7" creationId="{1B9640E0-DA0D-47EB-A653-63639EF36AFF}"/>
          </ac:picMkLst>
        </pc:picChg>
        <pc:picChg chg="add mod">
          <ac:chgData name="onandy2" userId="9JrbtQS3sJLJalwdJfeYtNgTrLUcaNNZXZFxnHtEKpI=" providerId="None" clId="Web-{7C48ED5A-7259-43A2-B2D2-F874E8F28A31}" dt="2020-12-04T09:17:20.236" v="1504" actId="1076"/>
          <ac:picMkLst>
            <pc:docMk/>
            <pc:sldMk cId="1855600818" sldId="280"/>
            <ac:picMk id="8" creationId="{62F324B4-4665-4F8B-84BB-39C5D4752AEC}"/>
          </ac:picMkLst>
        </pc:picChg>
      </pc:sldChg>
      <pc:sldChg chg="modSp new">
        <pc:chgData name="onandy2" userId="9JrbtQS3sJLJalwdJfeYtNgTrLUcaNNZXZFxnHtEKpI=" providerId="None" clId="Web-{7C48ED5A-7259-43A2-B2D2-F874E8F28A31}" dt="2020-12-04T09:16:30.999" v="1457" actId="20577"/>
        <pc:sldMkLst>
          <pc:docMk/>
          <pc:sldMk cId="2153853293" sldId="281"/>
        </pc:sldMkLst>
        <pc:spChg chg="mod">
          <ac:chgData name="onandy2" userId="9JrbtQS3sJLJalwdJfeYtNgTrLUcaNNZXZFxnHtEKpI=" providerId="None" clId="Web-{7C48ED5A-7259-43A2-B2D2-F874E8F28A31}" dt="2020-12-04T09:16:30.999" v="1457" actId="20577"/>
          <ac:spMkLst>
            <pc:docMk/>
            <pc:sldMk cId="2153853293" sldId="281"/>
            <ac:spMk id="2" creationId="{0968D25D-E015-4296-A325-E195B5986AA0}"/>
          </ac:spMkLst>
        </pc:spChg>
      </pc:sldChg>
      <pc:sldChg chg="modSp new">
        <pc:chgData name="onandy2" userId="9JrbtQS3sJLJalwdJfeYtNgTrLUcaNNZXZFxnHtEKpI=" providerId="None" clId="Web-{7C48ED5A-7259-43A2-B2D2-F874E8F28A31}" dt="2020-12-04T09:12:45.344" v="1431" actId="20577"/>
        <pc:sldMkLst>
          <pc:docMk/>
          <pc:sldMk cId="3126709526" sldId="282"/>
        </pc:sldMkLst>
        <pc:spChg chg="mod">
          <ac:chgData name="onandy2" userId="9JrbtQS3sJLJalwdJfeYtNgTrLUcaNNZXZFxnHtEKpI=" providerId="None" clId="Web-{7C48ED5A-7259-43A2-B2D2-F874E8F28A31}" dt="2020-12-04T09:12:45.344" v="1431" actId="20577"/>
          <ac:spMkLst>
            <pc:docMk/>
            <pc:sldMk cId="3126709526" sldId="282"/>
            <ac:spMk id="2" creationId="{7A007F08-426B-4F1C-B49A-D0D5B10DF4B9}"/>
          </ac:spMkLst>
        </pc:spChg>
      </pc:sldChg>
      <pc:sldMasterChg chg="del delSldLayout">
        <pc:chgData name="onandy2" userId="9JrbtQS3sJLJalwdJfeYtNgTrLUcaNNZXZFxnHtEKpI=" providerId="None" clId="Web-{7C48ED5A-7259-43A2-B2D2-F874E8F28A31}" dt="2020-12-04T08:42:07.644" v="304"/>
        <pc:sldMasterMkLst>
          <pc:docMk/>
          <pc:sldMasterMk cId="1798964890" sldId="2147483704"/>
        </pc:sldMasterMkLst>
        <pc:sldLayoutChg chg="del">
          <pc:chgData name="onandy2" userId="9JrbtQS3sJLJalwdJfeYtNgTrLUcaNNZXZFxnHtEKpI=" providerId="None" clId="Web-{7C48ED5A-7259-43A2-B2D2-F874E8F28A31}" dt="2020-12-04T08:42:07.644" v="304"/>
          <pc:sldLayoutMkLst>
            <pc:docMk/>
            <pc:sldMasterMk cId="1798964890" sldId="2147483704"/>
            <pc:sldLayoutMk cId="99383081" sldId="2147483705"/>
          </pc:sldLayoutMkLst>
        </pc:sldLayoutChg>
        <pc:sldLayoutChg chg="del">
          <pc:chgData name="onandy2" userId="9JrbtQS3sJLJalwdJfeYtNgTrLUcaNNZXZFxnHtEKpI=" providerId="None" clId="Web-{7C48ED5A-7259-43A2-B2D2-F874E8F28A31}" dt="2020-12-04T08:42:07.644" v="304"/>
          <pc:sldLayoutMkLst>
            <pc:docMk/>
            <pc:sldMasterMk cId="1798964890" sldId="2147483704"/>
            <pc:sldLayoutMk cId="2804192677" sldId="2147483706"/>
          </pc:sldLayoutMkLst>
        </pc:sldLayoutChg>
        <pc:sldLayoutChg chg="del">
          <pc:chgData name="onandy2" userId="9JrbtQS3sJLJalwdJfeYtNgTrLUcaNNZXZFxnHtEKpI=" providerId="None" clId="Web-{7C48ED5A-7259-43A2-B2D2-F874E8F28A31}" dt="2020-12-04T08:42:07.644" v="304"/>
          <pc:sldLayoutMkLst>
            <pc:docMk/>
            <pc:sldMasterMk cId="1798964890" sldId="2147483704"/>
            <pc:sldLayoutMk cId="145753096" sldId="2147483707"/>
          </pc:sldLayoutMkLst>
        </pc:sldLayoutChg>
        <pc:sldLayoutChg chg="del">
          <pc:chgData name="onandy2" userId="9JrbtQS3sJLJalwdJfeYtNgTrLUcaNNZXZFxnHtEKpI=" providerId="None" clId="Web-{7C48ED5A-7259-43A2-B2D2-F874E8F28A31}" dt="2020-12-04T08:42:07.644" v="304"/>
          <pc:sldLayoutMkLst>
            <pc:docMk/>
            <pc:sldMasterMk cId="1798964890" sldId="2147483704"/>
            <pc:sldLayoutMk cId="2674943461" sldId="2147483708"/>
          </pc:sldLayoutMkLst>
        </pc:sldLayoutChg>
        <pc:sldLayoutChg chg="del">
          <pc:chgData name="onandy2" userId="9JrbtQS3sJLJalwdJfeYtNgTrLUcaNNZXZFxnHtEKpI=" providerId="None" clId="Web-{7C48ED5A-7259-43A2-B2D2-F874E8F28A31}" dt="2020-12-04T08:42:07.644" v="304"/>
          <pc:sldLayoutMkLst>
            <pc:docMk/>
            <pc:sldMasterMk cId="1798964890" sldId="2147483704"/>
            <pc:sldLayoutMk cId="707944898" sldId="2147483709"/>
          </pc:sldLayoutMkLst>
        </pc:sldLayoutChg>
        <pc:sldLayoutChg chg="del">
          <pc:chgData name="onandy2" userId="9JrbtQS3sJLJalwdJfeYtNgTrLUcaNNZXZFxnHtEKpI=" providerId="None" clId="Web-{7C48ED5A-7259-43A2-B2D2-F874E8F28A31}" dt="2020-12-04T08:42:07.644" v="304"/>
          <pc:sldLayoutMkLst>
            <pc:docMk/>
            <pc:sldMasterMk cId="1798964890" sldId="2147483704"/>
            <pc:sldLayoutMk cId="3189874588" sldId="2147483710"/>
          </pc:sldLayoutMkLst>
        </pc:sldLayoutChg>
        <pc:sldLayoutChg chg="del">
          <pc:chgData name="onandy2" userId="9JrbtQS3sJLJalwdJfeYtNgTrLUcaNNZXZFxnHtEKpI=" providerId="None" clId="Web-{7C48ED5A-7259-43A2-B2D2-F874E8F28A31}" dt="2020-12-04T08:42:07.644" v="304"/>
          <pc:sldLayoutMkLst>
            <pc:docMk/>
            <pc:sldMasterMk cId="1798964890" sldId="2147483704"/>
            <pc:sldLayoutMk cId="4001002022" sldId="2147483711"/>
          </pc:sldLayoutMkLst>
        </pc:sldLayoutChg>
        <pc:sldLayoutChg chg="del">
          <pc:chgData name="onandy2" userId="9JrbtQS3sJLJalwdJfeYtNgTrLUcaNNZXZFxnHtEKpI=" providerId="None" clId="Web-{7C48ED5A-7259-43A2-B2D2-F874E8F28A31}" dt="2020-12-04T08:42:07.644" v="304"/>
          <pc:sldLayoutMkLst>
            <pc:docMk/>
            <pc:sldMasterMk cId="1798964890" sldId="2147483704"/>
            <pc:sldLayoutMk cId="3414259400" sldId="2147483712"/>
          </pc:sldLayoutMkLst>
        </pc:sldLayoutChg>
        <pc:sldLayoutChg chg="del">
          <pc:chgData name="onandy2" userId="9JrbtQS3sJLJalwdJfeYtNgTrLUcaNNZXZFxnHtEKpI=" providerId="None" clId="Web-{7C48ED5A-7259-43A2-B2D2-F874E8F28A31}" dt="2020-12-04T08:42:07.644" v="304"/>
          <pc:sldLayoutMkLst>
            <pc:docMk/>
            <pc:sldMasterMk cId="1798964890" sldId="2147483704"/>
            <pc:sldLayoutMk cId="1516936244" sldId="2147483713"/>
          </pc:sldLayoutMkLst>
        </pc:sldLayoutChg>
        <pc:sldLayoutChg chg="del">
          <pc:chgData name="onandy2" userId="9JrbtQS3sJLJalwdJfeYtNgTrLUcaNNZXZFxnHtEKpI=" providerId="None" clId="Web-{7C48ED5A-7259-43A2-B2D2-F874E8F28A31}" dt="2020-12-04T08:42:07.644" v="304"/>
          <pc:sldLayoutMkLst>
            <pc:docMk/>
            <pc:sldMasterMk cId="1798964890" sldId="2147483704"/>
            <pc:sldLayoutMk cId="1491031707" sldId="2147483714"/>
          </pc:sldLayoutMkLst>
        </pc:sldLayoutChg>
        <pc:sldLayoutChg chg="del">
          <pc:chgData name="onandy2" userId="9JrbtQS3sJLJalwdJfeYtNgTrLUcaNNZXZFxnHtEKpI=" providerId="None" clId="Web-{7C48ED5A-7259-43A2-B2D2-F874E8F28A31}" dt="2020-12-04T08:42:07.644" v="304"/>
          <pc:sldLayoutMkLst>
            <pc:docMk/>
            <pc:sldMasterMk cId="1798964890" sldId="2147483704"/>
            <pc:sldLayoutMk cId="488827148" sldId="2147483715"/>
          </pc:sldLayoutMkLst>
        </pc:sldLayoutChg>
      </pc:sldMasterChg>
      <pc:sldMasterChg chg="add del addSldLayout delSldLayout modSldLayout">
        <pc:chgData name="onandy2" userId="9JrbtQS3sJLJalwdJfeYtNgTrLUcaNNZXZFxnHtEKpI=" providerId="None" clId="Web-{7C48ED5A-7259-43A2-B2D2-F874E8F28A31}" dt="2020-12-04T08:42:15.050" v="305"/>
        <pc:sldMasterMkLst>
          <pc:docMk/>
          <pc:sldMasterMk cId="3869720068" sldId="2147483716"/>
        </pc:sldMasterMkLst>
        <pc:sldLayoutChg chg="add del mod replId">
          <pc:chgData name="onandy2" userId="9JrbtQS3sJLJalwdJfeYtNgTrLUcaNNZXZFxnHtEKpI=" providerId="None" clId="Web-{7C48ED5A-7259-43A2-B2D2-F874E8F28A31}" dt="2020-12-04T08:42:15.050" v="305"/>
          <pc:sldLayoutMkLst>
            <pc:docMk/>
            <pc:sldMasterMk cId="3869720068" sldId="2147483716"/>
            <pc:sldLayoutMk cId="450428447" sldId="2147483717"/>
          </pc:sldLayoutMkLst>
        </pc:sldLayoutChg>
        <pc:sldLayoutChg chg="add del mod replId">
          <pc:chgData name="onandy2" userId="9JrbtQS3sJLJalwdJfeYtNgTrLUcaNNZXZFxnHtEKpI=" providerId="None" clId="Web-{7C48ED5A-7259-43A2-B2D2-F874E8F28A31}" dt="2020-12-04T08:42:15.050" v="305"/>
          <pc:sldLayoutMkLst>
            <pc:docMk/>
            <pc:sldMasterMk cId="3869720068" sldId="2147483716"/>
            <pc:sldLayoutMk cId="1271591492" sldId="2147483718"/>
          </pc:sldLayoutMkLst>
        </pc:sldLayoutChg>
        <pc:sldLayoutChg chg="add del mod replId">
          <pc:chgData name="onandy2" userId="9JrbtQS3sJLJalwdJfeYtNgTrLUcaNNZXZFxnHtEKpI=" providerId="None" clId="Web-{7C48ED5A-7259-43A2-B2D2-F874E8F28A31}" dt="2020-12-04T08:42:15.050" v="305"/>
          <pc:sldLayoutMkLst>
            <pc:docMk/>
            <pc:sldMasterMk cId="3869720068" sldId="2147483716"/>
            <pc:sldLayoutMk cId="3017460548" sldId="2147483719"/>
          </pc:sldLayoutMkLst>
        </pc:sldLayoutChg>
        <pc:sldLayoutChg chg="add del mod replId">
          <pc:chgData name="onandy2" userId="9JrbtQS3sJLJalwdJfeYtNgTrLUcaNNZXZFxnHtEKpI=" providerId="None" clId="Web-{7C48ED5A-7259-43A2-B2D2-F874E8F28A31}" dt="2020-12-04T08:42:15.050" v="305"/>
          <pc:sldLayoutMkLst>
            <pc:docMk/>
            <pc:sldMasterMk cId="3869720068" sldId="2147483716"/>
            <pc:sldLayoutMk cId="3416928611" sldId="2147483720"/>
          </pc:sldLayoutMkLst>
        </pc:sldLayoutChg>
        <pc:sldLayoutChg chg="add del mod replId">
          <pc:chgData name="onandy2" userId="9JrbtQS3sJLJalwdJfeYtNgTrLUcaNNZXZFxnHtEKpI=" providerId="None" clId="Web-{7C48ED5A-7259-43A2-B2D2-F874E8F28A31}" dt="2020-12-04T08:42:15.050" v="305"/>
          <pc:sldLayoutMkLst>
            <pc:docMk/>
            <pc:sldMasterMk cId="3869720068" sldId="2147483716"/>
            <pc:sldLayoutMk cId="739204169" sldId="2147483721"/>
          </pc:sldLayoutMkLst>
        </pc:sldLayoutChg>
        <pc:sldLayoutChg chg="add del mod replId">
          <pc:chgData name="onandy2" userId="9JrbtQS3sJLJalwdJfeYtNgTrLUcaNNZXZFxnHtEKpI=" providerId="None" clId="Web-{7C48ED5A-7259-43A2-B2D2-F874E8F28A31}" dt="2020-12-04T08:42:15.050" v="305"/>
          <pc:sldLayoutMkLst>
            <pc:docMk/>
            <pc:sldMasterMk cId="3869720068" sldId="2147483716"/>
            <pc:sldLayoutMk cId="4086826991" sldId="2147483722"/>
          </pc:sldLayoutMkLst>
        </pc:sldLayoutChg>
        <pc:sldLayoutChg chg="add del mod replId">
          <pc:chgData name="onandy2" userId="9JrbtQS3sJLJalwdJfeYtNgTrLUcaNNZXZFxnHtEKpI=" providerId="None" clId="Web-{7C48ED5A-7259-43A2-B2D2-F874E8F28A31}" dt="2020-12-04T08:42:15.050" v="305"/>
          <pc:sldLayoutMkLst>
            <pc:docMk/>
            <pc:sldMasterMk cId="3869720068" sldId="2147483716"/>
            <pc:sldLayoutMk cId="1058881864" sldId="2147483723"/>
          </pc:sldLayoutMkLst>
        </pc:sldLayoutChg>
        <pc:sldLayoutChg chg="add del mod replId">
          <pc:chgData name="onandy2" userId="9JrbtQS3sJLJalwdJfeYtNgTrLUcaNNZXZFxnHtEKpI=" providerId="None" clId="Web-{7C48ED5A-7259-43A2-B2D2-F874E8F28A31}" dt="2020-12-04T08:42:15.050" v="305"/>
          <pc:sldLayoutMkLst>
            <pc:docMk/>
            <pc:sldMasterMk cId="3869720068" sldId="2147483716"/>
            <pc:sldLayoutMk cId="3327081394" sldId="2147483724"/>
          </pc:sldLayoutMkLst>
        </pc:sldLayoutChg>
        <pc:sldLayoutChg chg="add del mod replId">
          <pc:chgData name="onandy2" userId="9JrbtQS3sJLJalwdJfeYtNgTrLUcaNNZXZFxnHtEKpI=" providerId="None" clId="Web-{7C48ED5A-7259-43A2-B2D2-F874E8F28A31}" dt="2020-12-04T08:42:15.050" v="305"/>
          <pc:sldLayoutMkLst>
            <pc:docMk/>
            <pc:sldMasterMk cId="3869720068" sldId="2147483716"/>
            <pc:sldLayoutMk cId="2515006035" sldId="2147483725"/>
          </pc:sldLayoutMkLst>
        </pc:sldLayoutChg>
        <pc:sldLayoutChg chg="add del mod replId">
          <pc:chgData name="onandy2" userId="9JrbtQS3sJLJalwdJfeYtNgTrLUcaNNZXZFxnHtEKpI=" providerId="None" clId="Web-{7C48ED5A-7259-43A2-B2D2-F874E8F28A31}" dt="2020-12-04T08:42:15.050" v="305"/>
          <pc:sldLayoutMkLst>
            <pc:docMk/>
            <pc:sldMasterMk cId="3869720068" sldId="2147483716"/>
            <pc:sldLayoutMk cId="3300177554" sldId="2147483726"/>
          </pc:sldLayoutMkLst>
        </pc:sldLayoutChg>
        <pc:sldLayoutChg chg="add del mod replId">
          <pc:chgData name="onandy2" userId="9JrbtQS3sJLJalwdJfeYtNgTrLUcaNNZXZFxnHtEKpI=" providerId="None" clId="Web-{7C48ED5A-7259-43A2-B2D2-F874E8F28A31}" dt="2020-12-04T08:42:15.050" v="305"/>
          <pc:sldLayoutMkLst>
            <pc:docMk/>
            <pc:sldMasterMk cId="3869720068" sldId="2147483716"/>
            <pc:sldLayoutMk cId="2148732908" sldId="2147483727"/>
          </pc:sldLayoutMkLst>
        </pc:sldLayoutChg>
        <pc:sldLayoutChg chg="add del mod replId">
          <pc:chgData name="onandy2" userId="9JrbtQS3sJLJalwdJfeYtNgTrLUcaNNZXZFxnHtEKpI=" providerId="None" clId="Web-{7C48ED5A-7259-43A2-B2D2-F874E8F28A31}" dt="2020-12-04T08:42:15.050" v="305"/>
          <pc:sldLayoutMkLst>
            <pc:docMk/>
            <pc:sldMasterMk cId="3869720068" sldId="2147483716"/>
            <pc:sldLayoutMk cId="3436432535" sldId="2147483728"/>
          </pc:sldLayoutMkLst>
        </pc:sldLayoutChg>
        <pc:sldLayoutChg chg="add del mod replId">
          <pc:chgData name="onandy2" userId="9JrbtQS3sJLJalwdJfeYtNgTrLUcaNNZXZFxnHtEKpI=" providerId="None" clId="Web-{7C48ED5A-7259-43A2-B2D2-F874E8F28A31}" dt="2020-12-04T08:42:15.050" v="305"/>
          <pc:sldLayoutMkLst>
            <pc:docMk/>
            <pc:sldMasterMk cId="3869720068" sldId="2147483716"/>
            <pc:sldLayoutMk cId="3521365980" sldId="2147483729"/>
          </pc:sldLayoutMkLst>
        </pc:sldLayoutChg>
        <pc:sldLayoutChg chg="add del mod replId">
          <pc:chgData name="onandy2" userId="9JrbtQS3sJLJalwdJfeYtNgTrLUcaNNZXZFxnHtEKpI=" providerId="None" clId="Web-{7C48ED5A-7259-43A2-B2D2-F874E8F28A31}" dt="2020-12-04T08:42:15.050" v="305"/>
          <pc:sldLayoutMkLst>
            <pc:docMk/>
            <pc:sldMasterMk cId="3869720068" sldId="2147483716"/>
            <pc:sldLayoutMk cId="2985173533" sldId="2147483730"/>
          </pc:sldLayoutMkLst>
        </pc:sldLayoutChg>
        <pc:sldLayoutChg chg="add del mod replId">
          <pc:chgData name="onandy2" userId="9JrbtQS3sJLJalwdJfeYtNgTrLUcaNNZXZFxnHtEKpI=" providerId="None" clId="Web-{7C48ED5A-7259-43A2-B2D2-F874E8F28A31}" dt="2020-12-04T08:42:15.050" v="305"/>
          <pc:sldLayoutMkLst>
            <pc:docMk/>
            <pc:sldMasterMk cId="3869720068" sldId="2147483716"/>
            <pc:sldLayoutMk cId="3368486241" sldId="2147483731"/>
          </pc:sldLayoutMkLst>
        </pc:sldLayoutChg>
        <pc:sldLayoutChg chg="add del mod replId">
          <pc:chgData name="onandy2" userId="9JrbtQS3sJLJalwdJfeYtNgTrLUcaNNZXZFxnHtEKpI=" providerId="None" clId="Web-{7C48ED5A-7259-43A2-B2D2-F874E8F28A31}" dt="2020-12-04T08:42:15.050" v="305"/>
          <pc:sldLayoutMkLst>
            <pc:docMk/>
            <pc:sldMasterMk cId="3869720068" sldId="2147483716"/>
            <pc:sldLayoutMk cId="1976238997" sldId="2147483732"/>
          </pc:sldLayoutMkLst>
        </pc:sldLayoutChg>
        <pc:sldLayoutChg chg="add del mod replId">
          <pc:chgData name="onandy2" userId="9JrbtQS3sJLJalwdJfeYtNgTrLUcaNNZXZFxnHtEKpI=" providerId="None" clId="Web-{7C48ED5A-7259-43A2-B2D2-F874E8F28A31}" dt="2020-12-04T08:42:15.050" v="305"/>
          <pc:sldLayoutMkLst>
            <pc:docMk/>
            <pc:sldMasterMk cId="3869720068" sldId="2147483716"/>
            <pc:sldLayoutMk cId="1328750830" sldId="2147483733"/>
          </pc:sldLayoutMkLst>
        </pc:sldLayoutChg>
      </pc:sldMasterChg>
      <pc:sldMasterChg chg="add del addSldLayout delSldLayout modSldLayout">
        <pc:chgData name="onandy2" userId="9JrbtQS3sJLJalwdJfeYtNgTrLUcaNNZXZFxnHtEKpI=" providerId="None" clId="Web-{7C48ED5A-7259-43A2-B2D2-F874E8F28A31}" dt="2020-12-04T08:42:29.379" v="306"/>
        <pc:sldMasterMkLst>
          <pc:docMk/>
          <pc:sldMasterMk cId="4293147566" sldId="2147483734"/>
        </pc:sldMasterMkLst>
        <pc:sldLayoutChg chg="add del mod replId">
          <pc:chgData name="onandy2" userId="9JrbtQS3sJLJalwdJfeYtNgTrLUcaNNZXZFxnHtEKpI=" providerId="None" clId="Web-{7C48ED5A-7259-43A2-B2D2-F874E8F28A31}" dt="2020-12-04T08:42:29.379" v="306"/>
          <pc:sldLayoutMkLst>
            <pc:docMk/>
            <pc:sldMasterMk cId="4293147566" sldId="2147483734"/>
            <pc:sldLayoutMk cId="2455958211" sldId="2147483735"/>
          </pc:sldLayoutMkLst>
        </pc:sldLayoutChg>
        <pc:sldLayoutChg chg="add del mod replId">
          <pc:chgData name="onandy2" userId="9JrbtQS3sJLJalwdJfeYtNgTrLUcaNNZXZFxnHtEKpI=" providerId="None" clId="Web-{7C48ED5A-7259-43A2-B2D2-F874E8F28A31}" dt="2020-12-04T08:42:29.379" v="306"/>
          <pc:sldLayoutMkLst>
            <pc:docMk/>
            <pc:sldMasterMk cId="4293147566" sldId="2147483734"/>
            <pc:sldLayoutMk cId="1025968429" sldId="2147483736"/>
          </pc:sldLayoutMkLst>
        </pc:sldLayoutChg>
        <pc:sldLayoutChg chg="add del mod replId">
          <pc:chgData name="onandy2" userId="9JrbtQS3sJLJalwdJfeYtNgTrLUcaNNZXZFxnHtEKpI=" providerId="None" clId="Web-{7C48ED5A-7259-43A2-B2D2-F874E8F28A31}" dt="2020-12-04T08:42:29.379" v="306"/>
          <pc:sldLayoutMkLst>
            <pc:docMk/>
            <pc:sldMasterMk cId="4293147566" sldId="2147483734"/>
            <pc:sldLayoutMk cId="2506877649" sldId="2147483737"/>
          </pc:sldLayoutMkLst>
        </pc:sldLayoutChg>
        <pc:sldLayoutChg chg="add del mod replId">
          <pc:chgData name="onandy2" userId="9JrbtQS3sJLJalwdJfeYtNgTrLUcaNNZXZFxnHtEKpI=" providerId="None" clId="Web-{7C48ED5A-7259-43A2-B2D2-F874E8F28A31}" dt="2020-12-04T08:42:29.379" v="306"/>
          <pc:sldLayoutMkLst>
            <pc:docMk/>
            <pc:sldMasterMk cId="4293147566" sldId="2147483734"/>
            <pc:sldLayoutMk cId="1318333306" sldId="2147483738"/>
          </pc:sldLayoutMkLst>
        </pc:sldLayoutChg>
        <pc:sldLayoutChg chg="add del mod replId">
          <pc:chgData name="onandy2" userId="9JrbtQS3sJLJalwdJfeYtNgTrLUcaNNZXZFxnHtEKpI=" providerId="None" clId="Web-{7C48ED5A-7259-43A2-B2D2-F874E8F28A31}" dt="2020-12-04T08:42:29.379" v="306"/>
          <pc:sldLayoutMkLst>
            <pc:docMk/>
            <pc:sldMasterMk cId="4293147566" sldId="2147483734"/>
            <pc:sldLayoutMk cId="3031151100" sldId="2147483739"/>
          </pc:sldLayoutMkLst>
        </pc:sldLayoutChg>
        <pc:sldLayoutChg chg="add del mod replId">
          <pc:chgData name="onandy2" userId="9JrbtQS3sJLJalwdJfeYtNgTrLUcaNNZXZFxnHtEKpI=" providerId="None" clId="Web-{7C48ED5A-7259-43A2-B2D2-F874E8F28A31}" dt="2020-12-04T08:42:29.379" v="306"/>
          <pc:sldLayoutMkLst>
            <pc:docMk/>
            <pc:sldMasterMk cId="4293147566" sldId="2147483734"/>
            <pc:sldLayoutMk cId="3539624084" sldId="2147483740"/>
          </pc:sldLayoutMkLst>
        </pc:sldLayoutChg>
        <pc:sldLayoutChg chg="add del mod replId">
          <pc:chgData name="onandy2" userId="9JrbtQS3sJLJalwdJfeYtNgTrLUcaNNZXZFxnHtEKpI=" providerId="None" clId="Web-{7C48ED5A-7259-43A2-B2D2-F874E8F28A31}" dt="2020-12-04T08:42:29.379" v="306"/>
          <pc:sldLayoutMkLst>
            <pc:docMk/>
            <pc:sldMasterMk cId="4293147566" sldId="2147483734"/>
            <pc:sldLayoutMk cId="4094366002" sldId="2147483741"/>
          </pc:sldLayoutMkLst>
        </pc:sldLayoutChg>
        <pc:sldLayoutChg chg="add del mod replId">
          <pc:chgData name="onandy2" userId="9JrbtQS3sJLJalwdJfeYtNgTrLUcaNNZXZFxnHtEKpI=" providerId="None" clId="Web-{7C48ED5A-7259-43A2-B2D2-F874E8F28A31}" dt="2020-12-04T08:42:29.379" v="306"/>
          <pc:sldLayoutMkLst>
            <pc:docMk/>
            <pc:sldMasterMk cId="4293147566" sldId="2147483734"/>
            <pc:sldLayoutMk cId="511034081" sldId="2147483742"/>
          </pc:sldLayoutMkLst>
        </pc:sldLayoutChg>
        <pc:sldLayoutChg chg="add del mod replId">
          <pc:chgData name="onandy2" userId="9JrbtQS3sJLJalwdJfeYtNgTrLUcaNNZXZFxnHtEKpI=" providerId="None" clId="Web-{7C48ED5A-7259-43A2-B2D2-F874E8F28A31}" dt="2020-12-04T08:42:29.379" v="306"/>
          <pc:sldLayoutMkLst>
            <pc:docMk/>
            <pc:sldMasterMk cId="4293147566" sldId="2147483734"/>
            <pc:sldLayoutMk cId="2687015830" sldId="2147483743"/>
          </pc:sldLayoutMkLst>
        </pc:sldLayoutChg>
        <pc:sldLayoutChg chg="add del mod replId">
          <pc:chgData name="onandy2" userId="9JrbtQS3sJLJalwdJfeYtNgTrLUcaNNZXZFxnHtEKpI=" providerId="None" clId="Web-{7C48ED5A-7259-43A2-B2D2-F874E8F28A31}" dt="2020-12-04T08:42:29.379" v="306"/>
          <pc:sldLayoutMkLst>
            <pc:docMk/>
            <pc:sldMasterMk cId="4293147566" sldId="2147483734"/>
            <pc:sldLayoutMk cId="265961038" sldId="2147483744"/>
          </pc:sldLayoutMkLst>
        </pc:sldLayoutChg>
        <pc:sldLayoutChg chg="add del mod replId">
          <pc:chgData name="onandy2" userId="9JrbtQS3sJLJalwdJfeYtNgTrLUcaNNZXZFxnHtEKpI=" providerId="None" clId="Web-{7C48ED5A-7259-43A2-B2D2-F874E8F28A31}" dt="2020-12-04T08:42:29.379" v="306"/>
          <pc:sldLayoutMkLst>
            <pc:docMk/>
            <pc:sldMasterMk cId="4293147566" sldId="2147483734"/>
            <pc:sldLayoutMk cId="1034988629" sldId="2147483745"/>
          </pc:sldLayoutMkLst>
        </pc:sldLayoutChg>
      </pc:sldMasterChg>
      <pc:sldMasterChg chg="add del addSldLayout delSldLayout modSldLayout">
        <pc:chgData name="onandy2" userId="9JrbtQS3sJLJalwdJfeYtNgTrLUcaNNZXZFxnHtEKpI=" providerId="None" clId="Web-{7C48ED5A-7259-43A2-B2D2-F874E8F28A31}" dt="2020-12-04T08:43:15.898" v="307"/>
        <pc:sldMasterMkLst>
          <pc:docMk/>
          <pc:sldMasterMk cId="1919733722" sldId="2147483746"/>
        </pc:sldMasterMkLst>
        <pc:sldLayoutChg chg="add del mod replId">
          <pc:chgData name="onandy2" userId="9JrbtQS3sJLJalwdJfeYtNgTrLUcaNNZXZFxnHtEKpI=" providerId="None" clId="Web-{7C48ED5A-7259-43A2-B2D2-F874E8F28A31}" dt="2020-12-04T08:43:15.898" v="307"/>
          <pc:sldLayoutMkLst>
            <pc:docMk/>
            <pc:sldMasterMk cId="1919733722" sldId="2147483746"/>
            <pc:sldLayoutMk cId="3523466278" sldId="2147483747"/>
          </pc:sldLayoutMkLst>
        </pc:sldLayoutChg>
        <pc:sldLayoutChg chg="add del mod replId">
          <pc:chgData name="onandy2" userId="9JrbtQS3sJLJalwdJfeYtNgTrLUcaNNZXZFxnHtEKpI=" providerId="None" clId="Web-{7C48ED5A-7259-43A2-B2D2-F874E8F28A31}" dt="2020-12-04T08:43:15.898" v="307"/>
          <pc:sldLayoutMkLst>
            <pc:docMk/>
            <pc:sldMasterMk cId="1919733722" sldId="2147483746"/>
            <pc:sldLayoutMk cId="3281222411" sldId="2147483748"/>
          </pc:sldLayoutMkLst>
        </pc:sldLayoutChg>
        <pc:sldLayoutChg chg="add del mod replId">
          <pc:chgData name="onandy2" userId="9JrbtQS3sJLJalwdJfeYtNgTrLUcaNNZXZFxnHtEKpI=" providerId="None" clId="Web-{7C48ED5A-7259-43A2-B2D2-F874E8F28A31}" dt="2020-12-04T08:43:15.898" v="307"/>
          <pc:sldLayoutMkLst>
            <pc:docMk/>
            <pc:sldMasterMk cId="1919733722" sldId="2147483746"/>
            <pc:sldLayoutMk cId="35085654" sldId="2147483749"/>
          </pc:sldLayoutMkLst>
        </pc:sldLayoutChg>
        <pc:sldLayoutChg chg="add del mod replId">
          <pc:chgData name="onandy2" userId="9JrbtQS3sJLJalwdJfeYtNgTrLUcaNNZXZFxnHtEKpI=" providerId="None" clId="Web-{7C48ED5A-7259-43A2-B2D2-F874E8F28A31}" dt="2020-12-04T08:43:15.898" v="307"/>
          <pc:sldLayoutMkLst>
            <pc:docMk/>
            <pc:sldMasterMk cId="1919733722" sldId="2147483746"/>
            <pc:sldLayoutMk cId="2949921540" sldId="2147483750"/>
          </pc:sldLayoutMkLst>
        </pc:sldLayoutChg>
        <pc:sldLayoutChg chg="add del mod replId">
          <pc:chgData name="onandy2" userId="9JrbtQS3sJLJalwdJfeYtNgTrLUcaNNZXZFxnHtEKpI=" providerId="None" clId="Web-{7C48ED5A-7259-43A2-B2D2-F874E8F28A31}" dt="2020-12-04T08:43:15.898" v="307"/>
          <pc:sldLayoutMkLst>
            <pc:docMk/>
            <pc:sldMasterMk cId="1919733722" sldId="2147483746"/>
            <pc:sldLayoutMk cId="1382950433" sldId="2147483751"/>
          </pc:sldLayoutMkLst>
        </pc:sldLayoutChg>
        <pc:sldLayoutChg chg="add del mod replId">
          <pc:chgData name="onandy2" userId="9JrbtQS3sJLJalwdJfeYtNgTrLUcaNNZXZFxnHtEKpI=" providerId="None" clId="Web-{7C48ED5A-7259-43A2-B2D2-F874E8F28A31}" dt="2020-12-04T08:43:15.898" v="307"/>
          <pc:sldLayoutMkLst>
            <pc:docMk/>
            <pc:sldMasterMk cId="1919733722" sldId="2147483746"/>
            <pc:sldLayoutMk cId="1630197644" sldId="2147483752"/>
          </pc:sldLayoutMkLst>
        </pc:sldLayoutChg>
        <pc:sldLayoutChg chg="add del mod replId">
          <pc:chgData name="onandy2" userId="9JrbtQS3sJLJalwdJfeYtNgTrLUcaNNZXZFxnHtEKpI=" providerId="None" clId="Web-{7C48ED5A-7259-43A2-B2D2-F874E8F28A31}" dt="2020-12-04T08:43:15.898" v="307"/>
          <pc:sldLayoutMkLst>
            <pc:docMk/>
            <pc:sldMasterMk cId="1919733722" sldId="2147483746"/>
            <pc:sldLayoutMk cId="1795538052" sldId="2147483753"/>
          </pc:sldLayoutMkLst>
        </pc:sldLayoutChg>
        <pc:sldLayoutChg chg="add del mod replId">
          <pc:chgData name="onandy2" userId="9JrbtQS3sJLJalwdJfeYtNgTrLUcaNNZXZFxnHtEKpI=" providerId="None" clId="Web-{7C48ED5A-7259-43A2-B2D2-F874E8F28A31}" dt="2020-12-04T08:43:15.898" v="307"/>
          <pc:sldLayoutMkLst>
            <pc:docMk/>
            <pc:sldMasterMk cId="1919733722" sldId="2147483746"/>
            <pc:sldLayoutMk cId="399557418" sldId="2147483754"/>
          </pc:sldLayoutMkLst>
        </pc:sldLayoutChg>
        <pc:sldLayoutChg chg="add del mod replId">
          <pc:chgData name="onandy2" userId="9JrbtQS3sJLJalwdJfeYtNgTrLUcaNNZXZFxnHtEKpI=" providerId="None" clId="Web-{7C48ED5A-7259-43A2-B2D2-F874E8F28A31}" dt="2020-12-04T08:43:15.898" v="307"/>
          <pc:sldLayoutMkLst>
            <pc:docMk/>
            <pc:sldMasterMk cId="1919733722" sldId="2147483746"/>
            <pc:sldLayoutMk cId="662707920" sldId="2147483755"/>
          </pc:sldLayoutMkLst>
        </pc:sldLayoutChg>
        <pc:sldLayoutChg chg="add del mod replId">
          <pc:chgData name="onandy2" userId="9JrbtQS3sJLJalwdJfeYtNgTrLUcaNNZXZFxnHtEKpI=" providerId="None" clId="Web-{7C48ED5A-7259-43A2-B2D2-F874E8F28A31}" dt="2020-12-04T08:43:15.898" v="307"/>
          <pc:sldLayoutMkLst>
            <pc:docMk/>
            <pc:sldMasterMk cId="1919733722" sldId="2147483746"/>
            <pc:sldLayoutMk cId="43640753" sldId="2147483756"/>
          </pc:sldLayoutMkLst>
        </pc:sldLayoutChg>
        <pc:sldLayoutChg chg="add del mod replId">
          <pc:chgData name="onandy2" userId="9JrbtQS3sJLJalwdJfeYtNgTrLUcaNNZXZFxnHtEKpI=" providerId="None" clId="Web-{7C48ED5A-7259-43A2-B2D2-F874E8F28A31}" dt="2020-12-04T08:43:15.898" v="307"/>
          <pc:sldLayoutMkLst>
            <pc:docMk/>
            <pc:sldMasterMk cId="1919733722" sldId="2147483746"/>
            <pc:sldLayoutMk cId="2027252479" sldId="2147483757"/>
          </pc:sldLayoutMkLst>
        </pc:sldLayoutChg>
        <pc:sldLayoutChg chg="add del mod replId">
          <pc:chgData name="onandy2" userId="9JrbtQS3sJLJalwdJfeYtNgTrLUcaNNZXZFxnHtEKpI=" providerId="None" clId="Web-{7C48ED5A-7259-43A2-B2D2-F874E8F28A31}" dt="2020-12-04T08:43:15.898" v="307"/>
          <pc:sldLayoutMkLst>
            <pc:docMk/>
            <pc:sldMasterMk cId="1919733722" sldId="2147483746"/>
            <pc:sldLayoutMk cId="2200629911" sldId="2147483758"/>
          </pc:sldLayoutMkLst>
        </pc:sldLayoutChg>
        <pc:sldLayoutChg chg="add del mod replId">
          <pc:chgData name="onandy2" userId="9JrbtQS3sJLJalwdJfeYtNgTrLUcaNNZXZFxnHtEKpI=" providerId="None" clId="Web-{7C48ED5A-7259-43A2-B2D2-F874E8F28A31}" dt="2020-12-04T08:43:15.898" v="307"/>
          <pc:sldLayoutMkLst>
            <pc:docMk/>
            <pc:sldMasterMk cId="1919733722" sldId="2147483746"/>
            <pc:sldLayoutMk cId="1256835707" sldId="2147483759"/>
          </pc:sldLayoutMkLst>
        </pc:sldLayoutChg>
        <pc:sldLayoutChg chg="add del mod replId">
          <pc:chgData name="onandy2" userId="9JrbtQS3sJLJalwdJfeYtNgTrLUcaNNZXZFxnHtEKpI=" providerId="None" clId="Web-{7C48ED5A-7259-43A2-B2D2-F874E8F28A31}" dt="2020-12-04T08:43:15.898" v="307"/>
          <pc:sldLayoutMkLst>
            <pc:docMk/>
            <pc:sldMasterMk cId="1919733722" sldId="2147483746"/>
            <pc:sldLayoutMk cId="749623938" sldId="2147483760"/>
          </pc:sldLayoutMkLst>
        </pc:sldLayoutChg>
        <pc:sldLayoutChg chg="add del mod replId">
          <pc:chgData name="onandy2" userId="9JrbtQS3sJLJalwdJfeYtNgTrLUcaNNZXZFxnHtEKpI=" providerId="None" clId="Web-{7C48ED5A-7259-43A2-B2D2-F874E8F28A31}" dt="2020-12-04T08:43:15.898" v="307"/>
          <pc:sldLayoutMkLst>
            <pc:docMk/>
            <pc:sldMasterMk cId="1919733722" sldId="2147483746"/>
            <pc:sldLayoutMk cId="4276397455" sldId="2147483761"/>
          </pc:sldLayoutMkLst>
        </pc:sldLayoutChg>
        <pc:sldLayoutChg chg="add del mod replId">
          <pc:chgData name="onandy2" userId="9JrbtQS3sJLJalwdJfeYtNgTrLUcaNNZXZFxnHtEKpI=" providerId="None" clId="Web-{7C48ED5A-7259-43A2-B2D2-F874E8F28A31}" dt="2020-12-04T08:43:15.898" v="307"/>
          <pc:sldLayoutMkLst>
            <pc:docMk/>
            <pc:sldMasterMk cId="1919733722" sldId="2147483746"/>
            <pc:sldLayoutMk cId="2693061509" sldId="2147483762"/>
          </pc:sldLayoutMkLst>
        </pc:sldLayoutChg>
        <pc:sldLayoutChg chg="add del mod replId">
          <pc:chgData name="onandy2" userId="9JrbtQS3sJLJalwdJfeYtNgTrLUcaNNZXZFxnHtEKpI=" providerId="None" clId="Web-{7C48ED5A-7259-43A2-B2D2-F874E8F28A31}" dt="2020-12-04T08:43:15.898" v="307"/>
          <pc:sldLayoutMkLst>
            <pc:docMk/>
            <pc:sldMasterMk cId="1919733722" sldId="2147483746"/>
            <pc:sldLayoutMk cId="2901715672" sldId="2147483763"/>
          </pc:sldLayoutMkLst>
        </pc:sldLayoutChg>
      </pc:sldMasterChg>
      <pc:sldMasterChg chg="add del addSldLayout delSldLayout modSldLayout">
        <pc:chgData name="onandy2" userId="9JrbtQS3sJLJalwdJfeYtNgTrLUcaNNZXZFxnHtEKpI=" providerId="None" clId="Web-{7C48ED5A-7259-43A2-B2D2-F874E8F28A31}" dt="2020-12-04T08:43:20.836" v="308"/>
        <pc:sldMasterMkLst>
          <pc:docMk/>
          <pc:sldMasterMk cId="797361893" sldId="2147483764"/>
        </pc:sldMasterMkLst>
        <pc:sldLayoutChg chg="add del mod replId">
          <pc:chgData name="onandy2" userId="9JrbtQS3sJLJalwdJfeYtNgTrLUcaNNZXZFxnHtEKpI=" providerId="None" clId="Web-{7C48ED5A-7259-43A2-B2D2-F874E8F28A31}" dt="2020-12-04T08:43:20.836" v="308"/>
          <pc:sldLayoutMkLst>
            <pc:docMk/>
            <pc:sldMasterMk cId="797361893" sldId="2147483764"/>
            <pc:sldLayoutMk cId="588817424" sldId="2147483765"/>
          </pc:sldLayoutMkLst>
        </pc:sldLayoutChg>
        <pc:sldLayoutChg chg="add del mod replId">
          <pc:chgData name="onandy2" userId="9JrbtQS3sJLJalwdJfeYtNgTrLUcaNNZXZFxnHtEKpI=" providerId="None" clId="Web-{7C48ED5A-7259-43A2-B2D2-F874E8F28A31}" dt="2020-12-04T08:43:20.836" v="308"/>
          <pc:sldLayoutMkLst>
            <pc:docMk/>
            <pc:sldMasterMk cId="797361893" sldId="2147483764"/>
            <pc:sldLayoutMk cId="2936934755" sldId="2147483766"/>
          </pc:sldLayoutMkLst>
        </pc:sldLayoutChg>
        <pc:sldLayoutChg chg="add del mod replId">
          <pc:chgData name="onandy2" userId="9JrbtQS3sJLJalwdJfeYtNgTrLUcaNNZXZFxnHtEKpI=" providerId="None" clId="Web-{7C48ED5A-7259-43A2-B2D2-F874E8F28A31}" dt="2020-12-04T08:43:20.836" v="308"/>
          <pc:sldLayoutMkLst>
            <pc:docMk/>
            <pc:sldMasterMk cId="797361893" sldId="2147483764"/>
            <pc:sldLayoutMk cId="1628159653" sldId="2147483767"/>
          </pc:sldLayoutMkLst>
        </pc:sldLayoutChg>
        <pc:sldLayoutChg chg="add del mod replId">
          <pc:chgData name="onandy2" userId="9JrbtQS3sJLJalwdJfeYtNgTrLUcaNNZXZFxnHtEKpI=" providerId="None" clId="Web-{7C48ED5A-7259-43A2-B2D2-F874E8F28A31}" dt="2020-12-04T08:43:20.836" v="308"/>
          <pc:sldLayoutMkLst>
            <pc:docMk/>
            <pc:sldMasterMk cId="797361893" sldId="2147483764"/>
            <pc:sldLayoutMk cId="660915542" sldId="2147483768"/>
          </pc:sldLayoutMkLst>
        </pc:sldLayoutChg>
        <pc:sldLayoutChg chg="add del mod replId">
          <pc:chgData name="onandy2" userId="9JrbtQS3sJLJalwdJfeYtNgTrLUcaNNZXZFxnHtEKpI=" providerId="None" clId="Web-{7C48ED5A-7259-43A2-B2D2-F874E8F28A31}" dt="2020-12-04T08:43:20.836" v="308"/>
          <pc:sldLayoutMkLst>
            <pc:docMk/>
            <pc:sldMasterMk cId="797361893" sldId="2147483764"/>
            <pc:sldLayoutMk cId="1965714342" sldId="2147483769"/>
          </pc:sldLayoutMkLst>
        </pc:sldLayoutChg>
        <pc:sldLayoutChg chg="add del mod replId">
          <pc:chgData name="onandy2" userId="9JrbtQS3sJLJalwdJfeYtNgTrLUcaNNZXZFxnHtEKpI=" providerId="None" clId="Web-{7C48ED5A-7259-43A2-B2D2-F874E8F28A31}" dt="2020-12-04T08:43:20.836" v="308"/>
          <pc:sldLayoutMkLst>
            <pc:docMk/>
            <pc:sldMasterMk cId="797361893" sldId="2147483764"/>
            <pc:sldLayoutMk cId="3013861681" sldId="2147483770"/>
          </pc:sldLayoutMkLst>
        </pc:sldLayoutChg>
        <pc:sldLayoutChg chg="add del mod replId">
          <pc:chgData name="onandy2" userId="9JrbtQS3sJLJalwdJfeYtNgTrLUcaNNZXZFxnHtEKpI=" providerId="None" clId="Web-{7C48ED5A-7259-43A2-B2D2-F874E8F28A31}" dt="2020-12-04T08:43:20.836" v="308"/>
          <pc:sldLayoutMkLst>
            <pc:docMk/>
            <pc:sldMasterMk cId="797361893" sldId="2147483764"/>
            <pc:sldLayoutMk cId="175693067" sldId="2147483771"/>
          </pc:sldLayoutMkLst>
        </pc:sldLayoutChg>
        <pc:sldLayoutChg chg="add del mod replId">
          <pc:chgData name="onandy2" userId="9JrbtQS3sJLJalwdJfeYtNgTrLUcaNNZXZFxnHtEKpI=" providerId="None" clId="Web-{7C48ED5A-7259-43A2-B2D2-F874E8F28A31}" dt="2020-12-04T08:43:20.836" v="308"/>
          <pc:sldLayoutMkLst>
            <pc:docMk/>
            <pc:sldMasterMk cId="797361893" sldId="2147483764"/>
            <pc:sldLayoutMk cId="3160236657" sldId="2147483772"/>
          </pc:sldLayoutMkLst>
        </pc:sldLayoutChg>
        <pc:sldLayoutChg chg="add del mod replId">
          <pc:chgData name="onandy2" userId="9JrbtQS3sJLJalwdJfeYtNgTrLUcaNNZXZFxnHtEKpI=" providerId="None" clId="Web-{7C48ED5A-7259-43A2-B2D2-F874E8F28A31}" dt="2020-12-04T08:43:20.836" v="308"/>
          <pc:sldLayoutMkLst>
            <pc:docMk/>
            <pc:sldMasterMk cId="797361893" sldId="2147483764"/>
            <pc:sldLayoutMk cId="684002872" sldId="2147483773"/>
          </pc:sldLayoutMkLst>
        </pc:sldLayoutChg>
        <pc:sldLayoutChg chg="add del mod replId">
          <pc:chgData name="onandy2" userId="9JrbtQS3sJLJalwdJfeYtNgTrLUcaNNZXZFxnHtEKpI=" providerId="None" clId="Web-{7C48ED5A-7259-43A2-B2D2-F874E8F28A31}" dt="2020-12-04T08:43:20.836" v="308"/>
          <pc:sldLayoutMkLst>
            <pc:docMk/>
            <pc:sldMasterMk cId="797361893" sldId="2147483764"/>
            <pc:sldLayoutMk cId="2046405596" sldId="2147483774"/>
          </pc:sldLayoutMkLst>
        </pc:sldLayoutChg>
        <pc:sldLayoutChg chg="add del mod replId">
          <pc:chgData name="onandy2" userId="9JrbtQS3sJLJalwdJfeYtNgTrLUcaNNZXZFxnHtEKpI=" providerId="None" clId="Web-{7C48ED5A-7259-43A2-B2D2-F874E8F28A31}" dt="2020-12-04T08:43:20.836" v="308"/>
          <pc:sldLayoutMkLst>
            <pc:docMk/>
            <pc:sldMasterMk cId="797361893" sldId="2147483764"/>
            <pc:sldLayoutMk cId="2292951603" sldId="2147483775"/>
          </pc:sldLayoutMkLst>
        </pc:sldLayoutChg>
      </pc:sldMasterChg>
      <pc:sldMasterChg chg="add del addSldLayout delSldLayout modSldLayout">
        <pc:chgData name="onandy2" userId="9JrbtQS3sJLJalwdJfeYtNgTrLUcaNNZXZFxnHtEKpI=" providerId="None" clId="Web-{7C48ED5A-7259-43A2-B2D2-F874E8F28A31}" dt="2020-12-04T08:45:02.889" v="309"/>
        <pc:sldMasterMkLst>
          <pc:docMk/>
          <pc:sldMasterMk cId="1140010643" sldId="2147483776"/>
        </pc:sldMasterMkLst>
        <pc:sldLayoutChg chg="add del mod replId">
          <pc:chgData name="onandy2" userId="9JrbtQS3sJLJalwdJfeYtNgTrLUcaNNZXZFxnHtEKpI=" providerId="None" clId="Web-{7C48ED5A-7259-43A2-B2D2-F874E8F28A31}" dt="2020-12-04T08:45:02.889" v="309"/>
          <pc:sldLayoutMkLst>
            <pc:docMk/>
            <pc:sldMasterMk cId="1140010643" sldId="2147483776"/>
            <pc:sldLayoutMk cId="1481452115" sldId="2147483777"/>
          </pc:sldLayoutMkLst>
        </pc:sldLayoutChg>
        <pc:sldLayoutChg chg="add del mod replId">
          <pc:chgData name="onandy2" userId="9JrbtQS3sJLJalwdJfeYtNgTrLUcaNNZXZFxnHtEKpI=" providerId="None" clId="Web-{7C48ED5A-7259-43A2-B2D2-F874E8F28A31}" dt="2020-12-04T08:45:02.889" v="309"/>
          <pc:sldLayoutMkLst>
            <pc:docMk/>
            <pc:sldMasterMk cId="1140010643" sldId="2147483776"/>
            <pc:sldLayoutMk cId="3681928326" sldId="2147483778"/>
          </pc:sldLayoutMkLst>
        </pc:sldLayoutChg>
        <pc:sldLayoutChg chg="add del mod replId">
          <pc:chgData name="onandy2" userId="9JrbtQS3sJLJalwdJfeYtNgTrLUcaNNZXZFxnHtEKpI=" providerId="None" clId="Web-{7C48ED5A-7259-43A2-B2D2-F874E8F28A31}" dt="2020-12-04T08:45:02.889" v="309"/>
          <pc:sldLayoutMkLst>
            <pc:docMk/>
            <pc:sldMasterMk cId="1140010643" sldId="2147483776"/>
            <pc:sldLayoutMk cId="2281936047" sldId="2147483779"/>
          </pc:sldLayoutMkLst>
        </pc:sldLayoutChg>
        <pc:sldLayoutChg chg="add del mod replId">
          <pc:chgData name="onandy2" userId="9JrbtQS3sJLJalwdJfeYtNgTrLUcaNNZXZFxnHtEKpI=" providerId="None" clId="Web-{7C48ED5A-7259-43A2-B2D2-F874E8F28A31}" dt="2020-12-04T08:45:02.889" v="309"/>
          <pc:sldLayoutMkLst>
            <pc:docMk/>
            <pc:sldMasterMk cId="1140010643" sldId="2147483776"/>
            <pc:sldLayoutMk cId="1777323300" sldId="2147483780"/>
          </pc:sldLayoutMkLst>
        </pc:sldLayoutChg>
        <pc:sldLayoutChg chg="add del mod replId">
          <pc:chgData name="onandy2" userId="9JrbtQS3sJLJalwdJfeYtNgTrLUcaNNZXZFxnHtEKpI=" providerId="None" clId="Web-{7C48ED5A-7259-43A2-B2D2-F874E8F28A31}" dt="2020-12-04T08:45:02.889" v="309"/>
          <pc:sldLayoutMkLst>
            <pc:docMk/>
            <pc:sldMasterMk cId="1140010643" sldId="2147483776"/>
            <pc:sldLayoutMk cId="3901418929" sldId="2147483781"/>
          </pc:sldLayoutMkLst>
        </pc:sldLayoutChg>
        <pc:sldLayoutChg chg="add del mod replId">
          <pc:chgData name="onandy2" userId="9JrbtQS3sJLJalwdJfeYtNgTrLUcaNNZXZFxnHtEKpI=" providerId="None" clId="Web-{7C48ED5A-7259-43A2-B2D2-F874E8F28A31}" dt="2020-12-04T08:45:02.889" v="309"/>
          <pc:sldLayoutMkLst>
            <pc:docMk/>
            <pc:sldMasterMk cId="1140010643" sldId="2147483776"/>
            <pc:sldLayoutMk cId="1249945897" sldId="2147483782"/>
          </pc:sldLayoutMkLst>
        </pc:sldLayoutChg>
        <pc:sldLayoutChg chg="add del mod replId">
          <pc:chgData name="onandy2" userId="9JrbtQS3sJLJalwdJfeYtNgTrLUcaNNZXZFxnHtEKpI=" providerId="None" clId="Web-{7C48ED5A-7259-43A2-B2D2-F874E8F28A31}" dt="2020-12-04T08:45:02.889" v="309"/>
          <pc:sldLayoutMkLst>
            <pc:docMk/>
            <pc:sldMasterMk cId="1140010643" sldId="2147483776"/>
            <pc:sldLayoutMk cId="2231971247" sldId="2147483783"/>
          </pc:sldLayoutMkLst>
        </pc:sldLayoutChg>
        <pc:sldLayoutChg chg="add del mod replId">
          <pc:chgData name="onandy2" userId="9JrbtQS3sJLJalwdJfeYtNgTrLUcaNNZXZFxnHtEKpI=" providerId="None" clId="Web-{7C48ED5A-7259-43A2-B2D2-F874E8F28A31}" dt="2020-12-04T08:45:02.889" v="309"/>
          <pc:sldLayoutMkLst>
            <pc:docMk/>
            <pc:sldMasterMk cId="1140010643" sldId="2147483776"/>
            <pc:sldLayoutMk cId="1822694582" sldId="2147483784"/>
          </pc:sldLayoutMkLst>
        </pc:sldLayoutChg>
        <pc:sldLayoutChg chg="add del mod replId">
          <pc:chgData name="onandy2" userId="9JrbtQS3sJLJalwdJfeYtNgTrLUcaNNZXZFxnHtEKpI=" providerId="None" clId="Web-{7C48ED5A-7259-43A2-B2D2-F874E8F28A31}" dt="2020-12-04T08:45:02.889" v="309"/>
          <pc:sldLayoutMkLst>
            <pc:docMk/>
            <pc:sldMasterMk cId="1140010643" sldId="2147483776"/>
            <pc:sldLayoutMk cId="2545021305" sldId="2147483785"/>
          </pc:sldLayoutMkLst>
        </pc:sldLayoutChg>
        <pc:sldLayoutChg chg="add del mod replId">
          <pc:chgData name="onandy2" userId="9JrbtQS3sJLJalwdJfeYtNgTrLUcaNNZXZFxnHtEKpI=" providerId="None" clId="Web-{7C48ED5A-7259-43A2-B2D2-F874E8F28A31}" dt="2020-12-04T08:45:02.889" v="309"/>
          <pc:sldLayoutMkLst>
            <pc:docMk/>
            <pc:sldMasterMk cId="1140010643" sldId="2147483776"/>
            <pc:sldLayoutMk cId="306677174" sldId="2147483786"/>
          </pc:sldLayoutMkLst>
        </pc:sldLayoutChg>
        <pc:sldLayoutChg chg="add del mod replId">
          <pc:chgData name="onandy2" userId="9JrbtQS3sJLJalwdJfeYtNgTrLUcaNNZXZFxnHtEKpI=" providerId="None" clId="Web-{7C48ED5A-7259-43A2-B2D2-F874E8F28A31}" dt="2020-12-04T08:45:02.889" v="309"/>
          <pc:sldLayoutMkLst>
            <pc:docMk/>
            <pc:sldMasterMk cId="1140010643" sldId="2147483776"/>
            <pc:sldLayoutMk cId="4219018552" sldId="2147483787"/>
          </pc:sldLayoutMkLst>
        </pc:sldLayoutChg>
      </pc:sldMasterChg>
      <pc:sldMasterChg chg="add del addSldLayout delSldLayout modSldLayout">
        <pc:chgData name="onandy2" userId="9JrbtQS3sJLJalwdJfeYtNgTrLUcaNNZXZFxnHtEKpI=" providerId="None" clId="Web-{7C48ED5A-7259-43A2-B2D2-F874E8F28A31}" dt="2020-12-04T08:45:12.468" v="310"/>
        <pc:sldMasterMkLst>
          <pc:docMk/>
          <pc:sldMasterMk cId="834923982" sldId="2147483788"/>
        </pc:sldMasterMkLst>
        <pc:sldLayoutChg chg="add del mod replId">
          <pc:chgData name="onandy2" userId="9JrbtQS3sJLJalwdJfeYtNgTrLUcaNNZXZFxnHtEKpI=" providerId="None" clId="Web-{7C48ED5A-7259-43A2-B2D2-F874E8F28A31}" dt="2020-12-04T08:45:12.468" v="310"/>
          <pc:sldLayoutMkLst>
            <pc:docMk/>
            <pc:sldMasterMk cId="834923982" sldId="2147483788"/>
            <pc:sldLayoutMk cId="2597595463" sldId="2147483789"/>
          </pc:sldLayoutMkLst>
        </pc:sldLayoutChg>
        <pc:sldLayoutChg chg="add del mod replId">
          <pc:chgData name="onandy2" userId="9JrbtQS3sJLJalwdJfeYtNgTrLUcaNNZXZFxnHtEKpI=" providerId="None" clId="Web-{7C48ED5A-7259-43A2-B2D2-F874E8F28A31}" dt="2020-12-04T08:45:12.468" v="310"/>
          <pc:sldLayoutMkLst>
            <pc:docMk/>
            <pc:sldMasterMk cId="834923982" sldId="2147483788"/>
            <pc:sldLayoutMk cId="2474454145" sldId="2147483790"/>
          </pc:sldLayoutMkLst>
        </pc:sldLayoutChg>
        <pc:sldLayoutChg chg="add del mod replId">
          <pc:chgData name="onandy2" userId="9JrbtQS3sJLJalwdJfeYtNgTrLUcaNNZXZFxnHtEKpI=" providerId="None" clId="Web-{7C48ED5A-7259-43A2-B2D2-F874E8F28A31}" dt="2020-12-04T08:45:12.468" v="310"/>
          <pc:sldLayoutMkLst>
            <pc:docMk/>
            <pc:sldMasterMk cId="834923982" sldId="2147483788"/>
            <pc:sldLayoutMk cId="1818556081" sldId="2147483791"/>
          </pc:sldLayoutMkLst>
        </pc:sldLayoutChg>
        <pc:sldLayoutChg chg="add del mod replId">
          <pc:chgData name="onandy2" userId="9JrbtQS3sJLJalwdJfeYtNgTrLUcaNNZXZFxnHtEKpI=" providerId="None" clId="Web-{7C48ED5A-7259-43A2-B2D2-F874E8F28A31}" dt="2020-12-04T08:45:12.468" v="310"/>
          <pc:sldLayoutMkLst>
            <pc:docMk/>
            <pc:sldMasterMk cId="834923982" sldId="2147483788"/>
            <pc:sldLayoutMk cId="490509663" sldId="2147483792"/>
          </pc:sldLayoutMkLst>
        </pc:sldLayoutChg>
        <pc:sldLayoutChg chg="add del mod replId">
          <pc:chgData name="onandy2" userId="9JrbtQS3sJLJalwdJfeYtNgTrLUcaNNZXZFxnHtEKpI=" providerId="None" clId="Web-{7C48ED5A-7259-43A2-B2D2-F874E8F28A31}" dt="2020-12-04T08:45:12.468" v="310"/>
          <pc:sldLayoutMkLst>
            <pc:docMk/>
            <pc:sldMasterMk cId="834923982" sldId="2147483788"/>
            <pc:sldLayoutMk cId="2496369292" sldId="2147483793"/>
          </pc:sldLayoutMkLst>
        </pc:sldLayoutChg>
        <pc:sldLayoutChg chg="add del mod replId">
          <pc:chgData name="onandy2" userId="9JrbtQS3sJLJalwdJfeYtNgTrLUcaNNZXZFxnHtEKpI=" providerId="None" clId="Web-{7C48ED5A-7259-43A2-B2D2-F874E8F28A31}" dt="2020-12-04T08:45:12.468" v="310"/>
          <pc:sldLayoutMkLst>
            <pc:docMk/>
            <pc:sldMasterMk cId="834923982" sldId="2147483788"/>
            <pc:sldLayoutMk cId="2705241963" sldId="2147483794"/>
          </pc:sldLayoutMkLst>
        </pc:sldLayoutChg>
        <pc:sldLayoutChg chg="add del mod replId">
          <pc:chgData name="onandy2" userId="9JrbtQS3sJLJalwdJfeYtNgTrLUcaNNZXZFxnHtEKpI=" providerId="None" clId="Web-{7C48ED5A-7259-43A2-B2D2-F874E8F28A31}" dt="2020-12-04T08:45:12.468" v="310"/>
          <pc:sldLayoutMkLst>
            <pc:docMk/>
            <pc:sldMasterMk cId="834923982" sldId="2147483788"/>
            <pc:sldLayoutMk cId="648313561" sldId="2147483795"/>
          </pc:sldLayoutMkLst>
        </pc:sldLayoutChg>
        <pc:sldLayoutChg chg="add del mod replId">
          <pc:chgData name="onandy2" userId="9JrbtQS3sJLJalwdJfeYtNgTrLUcaNNZXZFxnHtEKpI=" providerId="None" clId="Web-{7C48ED5A-7259-43A2-B2D2-F874E8F28A31}" dt="2020-12-04T08:45:12.468" v="310"/>
          <pc:sldLayoutMkLst>
            <pc:docMk/>
            <pc:sldMasterMk cId="834923982" sldId="2147483788"/>
            <pc:sldLayoutMk cId="1965154264" sldId="2147483796"/>
          </pc:sldLayoutMkLst>
        </pc:sldLayoutChg>
        <pc:sldLayoutChg chg="add del mod replId">
          <pc:chgData name="onandy2" userId="9JrbtQS3sJLJalwdJfeYtNgTrLUcaNNZXZFxnHtEKpI=" providerId="None" clId="Web-{7C48ED5A-7259-43A2-B2D2-F874E8F28A31}" dt="2020-12-04T08:45:12.468" v="310"/>
          <pc:sldLayoutMkLst>
            <pc:docMk/>
            <pc:sldMasterMk cId="834923982" sldId="2147483788"/>
            <pc:sldLayoutMk cId="606143323" sldId="2147483797"/>
          </pc:sldLayoutMkLst>
        </pc:sldLayoutChg>
        <pc:sldLayoutChg chg="add del mod replId">
          <pc:chgData name="onandy2" userId="9JrbtQS3sJLJalwdJfeYtNgTrLUcaNNZXZFxnHtEKpI=" providerId="None" clId="Web-{7C48ED5A-7259-43A2-B2D2-F874E8F28A31}" dt="2020-12-04T08:45:12.468" v="310"/>
          <pc:sldLayoutMkLst>
            <pc:docMk/>
            <pc:sldMasterMk cId="834923982" sldId="2147483788"/>
            <pc:sldLayoutMk cId="2428534677" sldId="2147483798"/>
          </pc:sldLayoutMkLst>
        </pc:sldLayoutChg>
        <pc:sldLayoutChg chg="add del mod replId">
          <pc:chgData name="onandy2" userId="9JrbtQS3sJLJalwdJfeYtNgTrLUcaNNZXZFxnHtEKpI=" providerId="None" clId="Web-{7C48ED5A-7259-43A2-B2D2-F874E8F28A31}" dt="2020-12-04T08:45:12.468" v="310"/>
          <pc:sldLayoutMkLst>
            <pc:docMk/>
            <pc:sldMasterMk cId="834923982" sldId="2147483788"/>
            <pc:sldLayoutMk cId="3613222608" sldId="2147483799"/>
          </pc:sldLayoutMkLst>
        </pc:sldLayoutChg>
        <pc:sldLayoutChg chg="add del mod replId">
          <pc:chgData name="onandy2" userId="9JrbtQS3sJLJalwdJfeYtNgTrLUcaNNZXZFxnHtEKpI=" providerId="None" clId="Web-{7C48ED5A-7259-43A2-B2D2-F874E8F28A31}" dt="2020-12-04T08:45:12.468" v="310"/>
          <pc:sldLayoutMkLst>
            <pc:docMk/>
            <pc:sldMasterMk cId="834923982" sldId="2147483788"/>
            <pc:sldLayoutMk cId="2039052174" sldId="2147483800"/>
          </pc:sldLayoutMkLst>
        </pc:sldLayoutChg>
        <pc:sldLayoutChg chg="add del mod replId">
          <pc:chgData name="onandy2" userId="9JrbtQS3sJLJalwdJfeYtNgTrLUcaNNZXZFxnHtEKpI=" providerId="None" clId="Web-{7C48ED5A-7259-43A2-B2D2-F874E8F28A31}" dt="2020-12-04T08:45:12.468" v="310"/>
          <pc:sldLayoutMkLst>
            <pc:docMk/>
            <pc:sldMasterMk cId="834923982" sldId="2147483788"/>
            <pc:sldLayoutMk cId="3345904087" sldId="2147483801"/>
          </pc:sldLayoutMkLst>
        </pc:sldLayoutChg>
        <pc:sldLayoutChg chg="add del mod replId">
          <pc:chgData name="onandy2" userId="9JrbtQS3sJLJalwdJfeYtNgTrLUcaNNZXZFxnHtEKpI=" providerId="None" clId="Web-{7C48ED5A-7259-43A2-B2D2-F874E8F28A31}" dt="2020-12-04T08:45:12.468" v="310"/>
          <pc:sldLayoutMkLst>
            <pc:docMk/>
            <pc:sldMasterMk cId="834923982" sldId="2147483788"/>
            <pc:sldLayoutMk cId="1352971846" sldId="2147483802"/>
          </pc:sldLayoutMkLst>
        </pc:sldLayoutChg>
        <pc:sldLayoutChg chg="add del mod replId">
          <pc:chgData name="onandy2" userId="9JrbtQS3sJLJalwdJfeYtNgTrLUcaNNZXZFxnHtEKpI=" providerId="None" clId="Web-{7C48ED5A-7259-43A2-B2D2-F874E8F28A31}" dt="2020-12-04T08:45:12.468" v="310"/>
          <pc:sldLayoutMkLst>
            <pc:docMk/>
            <pc:sldMasterMk cId="834923982" sldId="2147483788"/>
            <pc:sldLayoutMk cId="2137419444" sldId="2147483803"/>
          </pc:sldLayoutMkLst>
        </pc:sldLayoutChg>
        <pc:sldLayoutChg chg="add del mod replId">
          <pc:chgData name="onandy2" userId="9JrbtQS3sJLJalwdJfeYtNgTrLUcaNNZXZFxnHtEKpI=" providerId="None" clId="Web-{7C48ED5A-7259-43A2-B2D2-F874E8F28A31}" dt="2020-12-04T08:45:12.468" v="310"/>
          <pc:sldLayoutMkLst>
            <pc:docMk/>
            <pc:sldMasterMk cId="834923982" sldId="2147483788"/>
            <pc:sldLayoutMk cId="3194127381" sldId="2147483804"/>
          </pc:sldLayoutMkLst>
        </pc:sldLayoutChg>
        <pc:sldLayoutChg chg="add del mod replId">
          <pc:chgData name="onandy2" userId="9JrbtQS3sJLJalwdJfeYtNgTrLUcaNNZXZFxnHtEKpI=" providerId="None" clId="Web-{7C48ED5A-7259-43A2-B2D2-F874E8F28A31}" dt="2020-12-04T08:45:12.468" v="310"/>
          <pc:sldLayoutMkLst>
            <pc:docMk/>
            <pc:sldMasterMk cId="834923982" sldId="2147483788"/>
            <pc:sldLayoutMk cId="2122573404" sldId="2147483805"/>
          </pc:sldLayoutMkLst>
        </pc:sldLayoutChg>
      </pc:sldMasterChg>
      <pc:sldMasterChg chg="add del addSldLayout delSldLayout modSldLayout">
        <pc:chgData name="onandy2" userId="9JrbtQS3sJLJalwdJfeYtNgTrLUcaNNZXZFxnHtEKpI=" providerId="None" clId="Web-{7C48ED5A-7259-43A2-B2D2-F874E8F28A31}" dt="2020-12-04T08:45:22.703" v="311"/>
        <pc:sldMasterMkLst>
          <pc:docMk/>
          <pc:sldMasterMk cId="692562653" sldId="2147483806"/>
        </pc:sldMasterMkLst>
        <pc:sldLayoutChg chg="add del mod replId">
          <pc:chgData name="onandy2" userId="9JrbtQS3sJLJalwdJfeYtNgTrLUcaNNZXZFxnHtEKpI=" providerId="None" clId="Web-{7C48ED5A-7259-43A2-B2D2-F874E8F28A31}" dt="2020-12-04T08:45:22.703" v="311"/>
          <pc:sldLayoutMkLst>
            <pc:docMk/>
            <pc:sldMasterMk cId="692562653" sldId="2147483806"/>
            <pc:sldLayoutMk cId="3012836624" sldId="2147483807"/>
          </pc:sldLayoutMkLst>
        </pc:sldLayoutChg>
        <pc:sldLayoutChg chg="add del mod replId">
          <pc:chgData name="onandy2" userId="9JrbtQS3sJLJalwdJfeYtNgTrLUcaNNZXZFxnHtEKpI=" providerId="None" clId="Web-{7C48ED5A-7259-43A2-B2D2-F874E8F28A31}" dt="2020-12-04T08:45:22.703" v="311"/>
          <pc:sldLayoutMkLst>
            <pc:docMk/>
            <pc:sldMasterMk cId="692562653" sldId="2147483806"/>
            <pc:sldLayoutMk cId="578535597" sldId="2147483808"/>
          </pc:sldLayoutMkLst>
        </pc:sldLayoutChg>
        <pc:sldLayoutChg chg="add del mod replId">
          <pc:chgData name="onandy2" userId="9JrbtQS3sJLJalwdJfeYtNgTrLUcaNNZXZFxnHtEKpI=" providerId="None" clId="Web-{7C48ED5A-7259-43A2-B2D2-F874E8F28A31}" dt="2020-12-04T08:45:22.703" v="311"/>
          <pc:sldLayoutMkLst>
            <pc:docMk/>
            <pc:sldMasterMk cId="692562653" sldId="2147483806"/>
            <pc:sldLayoutMk cId="1928582328" sldId="2147483809"/>
          </pc:sldLayoutMkLst>
        </pc:sldLayoutChg>
        <pc:sldLayoutChg chg="add del mod replId">
          <pc:chgData name="onandy2" userId="9JrbtQS3sJLJalwdJfeYtNgTrLUcaNNZXZFxnHtEKpI=" providerId="None" clId="Web-{7C48ED5A-7259-43A2-B2D2-F874E8F28A31}" dt="2020-12-04T08:45:22.703" v="311"/>
          <pc:sldLayoutMkLst>
            <pc:docMk/>
            <pc:sldMasterMk cId="692562653" sldId="2147483806"/>
            <pc:sldLayoutMk cId="463848760" sldId="2147483810"/>
          </pc:sldLayoutMkLst>
        </pc:sldLayoutChg>
        <pc:sldLayoutChg chg="add del mod replId">
          <pc:chgData name="onandy2" userId="9JrbtQS3sJLJalwdJfeYtNgTrLUcaNNZXZFxnHtEKpI=" providerId="None" clId="Web-{7C48ED5A-7259-43A2-B2D2-F874E8F28A31}" dt="2020-12-04T08:45:22.703" v="311"/>
          <pc:sldLayoutMkLst>
            <pc:docMk/>
            <pc:sldMasterMk cId="692562653" sldId="2147483806"/>
            <pc:sldLayoutMk cId="1823031725" sldId="2147483811"/>
          </pc:sldLayoutMkLst>
        </pc:sldLayoutChg>
        <pc:sldLayoutChg chg="add del mod replId">
          <pc:chgData name="onandy2" userId="9JrbtQS3sJLJalwdJfeYtNgTrLUcaNNZXZFxnHtEKpI=" providerId="None" clId="Web-{7C48ED5A-7259-43A2-B2D2-F874E8F28A31}" dt="2020-12-04T08:45:22.703" v="311"/>
          <pc:sldLayoutMkLst>
            <pc:docMk/>
            <pc:sldMasterMk cId="692562653" sldId="2147483806"/>
            <pc:sldLayoutMk cId="1822459026" sldId="2147483812"/>
          </pc:sldLayoutMkLst>
        </pc:sldLayoutChg>
        <pc:sldLayoutChg chg="add del mod replId">
          <pc:chgData name="onandy2" userId="9JrbtQS3sJLJalwdJfeYtNgTrLUcaNNZXZFxnHtEKpI=" providerId="None" clId="Web-{7C48ED5A-7259-43A2-B2D2-F874E8F28A31}" dt="2020-12-04T08:45:22.703" v="311"/>
          <pc:sldLayoutMkLst>
            <pc:docMk/>
            <pc:sldMasterMk cId="692562653" sldId="2147483806"/>
            <pc:sldLayoutMk cId="118353118" sldId="2147483813"/>
          </pc:sldLayoutMkLst>
        </pc:sldLayoutChg>
        <pc:sldLayoutChg chg="add del mod replId">
          <pc:chgData name="onandy2" userId="9JrbtQS3sJLJalwdJfeYtNgTrLUcaNNZXZFxnHtEKpI=" providerId="None" clId="Web-{7C48ED5A-7259-43A2-B2D2-F874E8F28A31}" dt="2020-12-04T08:45:22.703" v="311"/>
          <pc:sldLayoutMkLst>
            <pc:docMk/>
            <pc:sldMasterMk cId="692562653" sldId="2147483806"/>
            <pc:sldLayoutMk cId="3100369004" sldId="2147483814"/>
          </pc:sldLayoutMkLst>
        </pc:sldLayoutChg>
        <pc:sldLayoutChg chg="add del mod replId">
          <pc:chgData name="onandy2" userId="9JrbtQS3sJLJalwdJfeYtNgTrLUcaNNZXZFxnHtEKpI=" providerId="None" clId="Web-{7C48ED5A-7259-43A2-B2D2-F874E8F28A31}" dt="2020-12-04T08:45:22.703" v="311"/>
          <pc:sldLayoutMkLst>
            <pc:docMk/>
            <pc:sldMasterMk cId="692562653" sldId="2147483806"/>
            <pc:sldLayoutMk cId="4055946823" sldId="2147483815"/>
          </pc:sldLayoutMkLst>
        </pc:sldLayoutChg>
        <pc:sldLayoutChg chg="add del mod replId">
          <pc:chgData name="onandy2" userId="9JrbtQS3sJLJalwdJfeYtNgTrLUcaNNZXZFxnHtEKpI=" providerId="None" clId="Web-{7C48ED5A-7259-43A2-B2D2-F874E8F28A31}" dt="2020-12-04T08:45:22.703" v="311"/>
          <pc:sldLayoutMkLst>
            <pc:docMk/>
            <pc:sldMasterMk cId="692562653" sldId="2147483806"/>
            <pc:sldLayoutMk cId="380093917" sldId="2147483816"/>
          </pc:sldLayoutMkLst>
        </pc:sldLayoutChg>
        <pc:sldLayoutChg chg="add del mod replId">
          <pc:chgData name="onandy2" userId="9JrbtQS3sJLJalwdJfeYtNgTrLUcaNNZXZFxnHtEKpI=" providerId="None" clId="Web-{7C48ED5A-7259-43A2-B2D2-F874E8F28A31}" dt="2020-12-04T08:45:22.703" v="311"/>
          <pc:sldLayoutMkLst>
            <pc:docMk/>
            <pc:sldMasterMk cId="692562653" sldId="2147483806"/>
            <pc:sldLayoutMk cId="3978220864" sldId="2147483817"/>
          </pc:sldLayoutMkLst>
        </pc:sldLayoutChg>
        <pc:sldLayoutChg chg="add del mod replId">
          <pc:chgData name="onandy2" userId="9JrbtQS3sJLJalwdJfeYtNgTrLUcaNNZXZFxnHtEKpI=" providerId="None" clId="Web-{7C48ED5A-7259-43A2-B2D2-F874E8F28A31}" dt="2020-12-04T08:45:22.703" v="311"/>
          <pc:sldLayoutMkLst>
            <pc:docMk/>
            <pc:sldMasterMk cId="692562653" sldId="2147483806"/>
            <pc:sldLayoutMk cId="708663120" sldId="2147483818"/>
          </pc:sldLayoutMkLst>
        </pc:sldLayoutChg>
        <pc:sldLayoutChg chg="add del mod replId">
          <pc:chgData name="onandy2" userId="9JrbtQS3sJLJalwdJfeYtNgTrLUcaNNZXZFxnHtEKpI=" providerId="None" clId="Web-{7C48ED5A-7259-43A2-B2D2-F874E8F28A31}" dt="2020-12-04T08:45:22.703" v="311"/>
          <pc:sldLayoutMkLst>
            <pc:docMk/>
            <pc:sldMasterMk cId="692562653" sldId="2147483806"/>
            <pc:sldLayoutMk cId="2760605661" sldId="2147483819"/>
          </pc:sldLayoutMkLst>
        </pc:sldLayoutChg>
        <pc:sldLayoutChg chg="add del mod replId">
          <pc:chgData name="onandy2" userId="9JrbtQS3sJLJalwdJfeYtNgTrLUcaNNZXZFxnHtEKpI=" providerId="None" clId="Web-{7C48ED5A-7259-43A2-B2D2-F874E8F28A31}" dt="2020-12-04T08:45:22.703" v="311"/>
          <pc:sldLayoutMkLst>
            <pc:docMk/>
            <pc:sldMasterMk cId="692562653" sldId="2147483806"/>
            <pc:sldLayoutMk cId="974133008" sldId="2147483820"/>
          </pc:sldLayoutMkLst>
        </pc:sldLayoutChg>
        <pc:sldLayoutChg chg="add del mod replId">
          <pc:chgData name="onandy2" userId="9JrbtQS3sJLJalwdJfeYtNgTrLUcaNNZXZFxnHtEKpI=" providerId="None" clId="Web-{7C48ED5A-7259-43A2-B2D2-F874E8F28A31}" dt="2020-12-04T08:45:22.703" v="311"/>
          <pc:sldLayoutMkLst>
            <pc:docMk/>
            <pc:sldMasterMk cId="692562653" sldId="2147483806"/>
            <pc:sldLayoutMk cId="1980454432" sldId="2147483821"/>
          </pc:sldLayoutMkLst>
        </pc:sldLayoutChg>
        <pc:sldLayoutChg chg="add del mod replId">
          <pc:chgData name="onandy2" userId="9JrbtQS3sJLJalwdJfeYtNgTrLUcaNNZXZFxnHtEKpI=" providerId="None" clId="Web-{7C48ED5A-7259-43A2-B2D2-F874E8F28A31}" dt="2020-12-04T08:45:22.703" v="311"/>
          <pc:sldLayoutMkLst>
            <pc:docMk/>
            <pc:sldMasterMk cId="692562653" sldId="2147483806"/>
            <pc:sldLayoutMk cId="3022414019" sldId="2147483822"/>
          </pc:sldLayoutMkLst>
        </pc:sldLayoutChg>
      </pc:sldMasterChg>
      <pc:sldMasterChg chg="add del addSldLayout delSldLayout modSldLayout">
        <pc:chgData name="onandy2" userId="9JrbtQS3sJLJalwdJfeYtNgTrLUcaNNZXZFxnHtEKpI=" providerId="None" clId="Web-{7C48ED5A-7259-43A2-B2D2-F874E8F28A31}" dt="2020-12-04T08:46:13.394" v="312"/>
        <pc:sldMasterMkLst>
          <pc:docMk/>
          <pc:sldMasterMk cId="670452479" sldId="2147483823"/>
        </pc:sldMasterMkLst>
        <pc:sldLayoutChg chg="add del mod replId">
          <pc:chgData name="onandy2" userId="9JrbtQS3sJLJalwdJfeYtNgTrLUcaNNZXZFxnHtEKpI=" providerId="None" clId="Web-{7C48ED5A-7259-43A2-B2D2-F874E8F28A31}" dt="2020-12-04T08:46:13.394" v="312"/>
          <pc:sldLayoutMkLst>
            <pc:docMk/>
            <pc:sldMasterMk cId="670452479" sldId="2147483823"/>
            <pc:sldLayoutMk cId="3114968549" sldId="2147483824"/>
          </pc:sldLayoutMkLst>
        </pc:sldLayoutChg>
        <pc:sldLayoutChg chg="add del mod replId">
          <pc:chgData name="onandy2" userId="9JrbtQS3sJLJalwdJfeYtNgTrLUcaNNZXZFxnHtEKpI=" providerId="None" clId="Web-{7C48ED5A-7259-43A2-B2D2-F874E8F28A31}" dt="2020-12-04T08:46:13.394" v="312"/>
          <pc:sldLayoutMkLst>
            <pc:docMk/>
            <pc:sldMasterMk cId="670452479" sldId="2147483823"/>
            <pc:sldLayoutMk cId="2708933758" sldId="2147483825"/>
          </pc:sldLayoutMkLst>
        </pc:sldLayoutChg>
        <pc:sldLayoutChg chg="add del mod replId">
          <pc:chgData name="onandy2" userId="9JrbtQS3sJLJalwdJfeYtNgTrLUcaNNZXZFxnHtEKpI=" providerId="None" clId="Web-{7C48ED5A-7259-43A2-B2D2-F874E8F28A31}" dt="2020-12-04T08:46:13.394" v="312"/>
          <pc:sldLayoutMkLst>
            <pc:docMk/>
            <pc:sldMasterMk cId="670452479" sldId="2147483823"/>
            <pc:sldLayoutMk cId="1203802388" sldId="2147483826"/>
          </pc:sldLayoutMkLst>
        </pc:sldLayoutChg>
        <pc:sldLayoutChg chg="add del mod replId">
          <pc:chgData name="onandy2" userId="9JrbtQS3sJLJalwdJfeYtNgTrLUcaNNZXZFxnHtEKpI=" providerId="None" clId="Web-{7C48ED5A-7259-43A2-B2D2-F874E8F28A31}" dt="2020-12-04T08:46:13.394" v="312"/>
          <pc:sldLayoutMkLst>
            <pc:docMk/>
            <pc:sldMasterMk cId="670452479" sldId="2147483823"/>
            <pc:sldLayoutMk cId="2366095535" sldId="2147483827"/>
          </pc:sldLayoutMkLst>
        </pc:sldLayoutChg>
        <pc:sldLayoutChg chg="add del mod replId">
          <pc:chgData name="onandy2" userId="9JrbtQS3sJLJalwdJfeYtNgTrLUcaNNZXZFxnHtEKpI=" providerId="None" clId="Web-{7C48ED5A-7259-43A2-B2D2-F874E8F28A31}" dt="2020-12-04T08:46:13.394" v="312"/>
          <pc:sldLayoutMkLst>
            <pc:docMk/>
            <pc:sldMasterMk cId="670452479" sldId="2147483823"/>
            <pc:sldLayoutMk cId="3582556212" sldId="2147483828"/>
          </pc:sldLayoutMkLst>
        </pc:sldLayoutChg>
        <pc:sldLayoutChg chg="add del mod replId">
          <pc:chgData name="onandy2" userId="9JrbtQS3sJLJalwdJfeYtNgTrLUcaNNZXZFxnHtEKpI=" providerId="None" clId="Web-{7C48ED5A-7259-43A2-B2D2-F874E8F28A31}" dt="2020-12-04T08:46:13.394" v="312"/>
          <pc:sldLayoutMkLst>
            <pc:docMk/>
            <pc:sldMasterMk cId="670452479" sldId="2147483823"/>
            <pc:sldLayoutMk cId="1309462339" sldId="2147483829"/>
          </pc:sldLayoutMkLst>
        </pc:sldLayoutChg>
        <pc:sldLayoutChg chg="add del mod replId">
          <pc:chgData name="onandy2" userId="9JrbtQS3sJLJalwdJfeYtNgTrLUcaNNZXZFxnHtEKpI=" providerId="None" clId="Web-{7C48ED5A-7259-43A2-B2D2-F874E8F28A31}" dt="2020-12-04T08:46:13.394" v="312"/>
          <pc:sldLayoutMkLst>
            <pc:docMk/>
            <pc:sldMasterMk cId="670452479" sldId="2147483823"/>
            <pc:sldLayoutMk cId="3991332668" sldId="2147483830"/>
          </pc:sldLayoutMkLst>
        </pc:sldLayoutChg>
        <pc:sldLayoutChg chg="add del mod replId">
          <pc:chgData name="onandy2" userId="9JrbtQS3sJLJalwdJfeYtNgTrLUcaNNZXZFxnHtEKpI=" providerId="None" clId="Web-{7C48ED5A-7259-43A2-B2D2-F874E8F28A31}" dt="2020-12-04T08:46:13.394" v="312"/>
          <pc:sldLayoutMkLst>
            <pc:docMk/>
            <pc:sldMasterMk cId="670452479" sldId="2147483823"/>
            <pc:sldLayoutMk cId="3814314335" sldId="2147483831"/>
          </pc:sldLayoutMkLst>
        </pc:sldLayoutChg>
        <pc:sldLayoutChg chg="add del mod replId">
          <pc:chgData name="onandy2" userId="9JrbtQS3sJLJalwdJfeYtNgTrLUcaNNZXZFxnHtEKpI=" providerId="None" clId="Web-{7C48ED5A-7259-43A2-B2D2-F874E8F28A31}" dt="2020-12-04T08:46:13.394" v="312"/>
          <pc:sldLayoutMkLst>
            <pc:docMk/>
            <pc:sldMasterMk cId="670452479" sldId="2147483823"/>
            <pc:sldLayoutMk cId="1343951493" sldId="2147483832"/>
          </pc:sldLayoutMkLst>
        </pc:sldLayoutChg>
        <pc:sldLayoutChg chg="add del mod replId">
          <pc:chgData name="onandy2" userId="9JrbtQS3sJLJalwdJfeYtNgTrLUcaNNZXZFxnHtEKpI=" providerId="None" clId="Web-{7C48ED5A-7259-43A2-B2D2-F874E8F28A31}" dt="2020-12-04T08:46:13.394" v="312"/>
          <pc:sldLayoutMkLst>
            <pc:docMk/>
            <pc:sldMasterMk cId="670452479" sldId="2147483823"/>
            <pc:sldLayoutMk cId="2431233448" sldId="2147483833"/>
          </pc:sldLayoutMkLst>
        </pc:sldLayoutChg>
        <pc:sldLayoutChg chg="add del mod replId">
          <pc:chgData name="onandy2" userId="9JrbtQS3sJLJalwdJfeYtNgTrLUcaNNZXZFxnHtEKpI=" providerId="None" clId="Web-{7C48ED5A-7259-43A2-B2D2-F874E8F28A31}" dt="2020-12-04T08:46:13.394" v="312"/>
          <pc:sldLayoutMkLst>
            <pc:docMk/>
            <pc:sldMasterMk cId="670452479" sldId="2147483823"/>
            <pc:sldLayoutMk cId="3127797736" sldId="2147483834"/>
          </pc:sldLayoutMkLst>
        </pc:sldLayoutChg>
        <pc:sldLayoutChg chg="add del mod replId">
          <pc:chgData name="onandy2" userId="9JrbtQS3sJLJalwdJfeYtNgTrLUcaNNZXZFxnHtEKpI=" providerId="None" clId="Web-{7C48ED5A-7259-43A2-B2D2-F874E8F28A31}" dt="2020-12-04T08:46:13.394" v="312"/>
          <pc:sldLayoutMkLst>
            <pc:docMk/>
            <pc:sldMasterMk cId="670452479" sldId="2147483823"/>
            <pc:sldLayoutMk cId="1238365257" sldId="2147483835"/>
          </pc:sldLayoutMkLst>
        </pc:sldLayoutChg>
        <pc:sldLayoutChg chg="add del mod replId">
          <pc:chgData name="onandy2" userId="9JrbtQS3sJLJalwdJfeYtNgTrLUcaNNZXZFxnHtEKpI=" providerId="None" clId="Web-{7C48ED5A-7259-43A2-B2D2-F874E8F28A31}" dt="2020-12-04T08:46:13.394" v="312"/>
          <pc:sldLayoutMkLst>
            <pc:docMk/>
            <pc:sldMasterMk cId="670452479" sldId="2147483823"/>
            <pc:sldLayoutMk cId="3027784885" sldId="2147483836"/>
          </pc:sldLayoutMkLst>
        </pc:sldLayoutChg>
        <pc:sldLayoutChg chg="add del mod replId">
          <pc:chgData name="onandy2" userId="9JrbtQS3sJLJalwdJfeYtNgTrLUcaNNZXZFxnHtEKpI=" providerId="None" clId="Web-{7C48ED5A-7259-43A2-B2D2-F874E8F28A31}" dt="2020-12-04T08:46:13.394" v="312"/>
          <pc:sldLayoutMkLst>
            <pc:docMk/>
            <pc:sldMasterMk cId="670452479" sldId="2147483823"/>
            <pc:sldLayoutMk cId="3327484541" sldId="2147483837"/>
          </pc:sldLayoutMkLst>
        </pc:sldLayoutChg>
        <pc:sldLayoutChg chg="add del mod replId">
          <pc:chgData name="onandy2" userId="9JrbtQS3sJLJalwdJfeYtNgTrLUcaNNZXZFxnHtEKpI=" providerId="None" clId="Web-{7C48ED5A-7259-43A2-B2D2-F874E8F28A31}" dt="2020-12-04T08:46:13.394" v="312"/>
          <pc:sldLayoutMkLst>
            <pc:docMk/>
            <pc:sldMasterMk cId="670452479" sldId="2147483823"/>
            <pc:sldLayoutMk cId="3258760826" sldId="2147483838"/>
          </pc:sldLayoutMkLst>
        </pc:sldLayoutChg>
        <pc:sldLayoutChg chg="add del mod replId">
          <pc:chgData name="onandy2" userId="9JrbtQS3sJLJalwdJfeYtNgTrLUcaNNZXZFxnHtEKpI=" providerId="None" clId="Web-{7C48ED5A-7259-43A2-B2D2-F874E8F28A31}" dt="2020-12-04T08:46:13.394" v="312"/>
          <pc:sldLayoutMkLst>
            <pc:docMk/>
            <pc:sldMasterMk cId="670452479" sldId="2147483823"/>
            <pc:sldLayoutMk cId="2199048950" sldId="2147483839"/>
          </pc:sldLayoutMkLst>
        </pc:sldLayoutChg>
      </pc:sldMasterChg>
      <pc:sldMasterChg chg="add del addSldLayout delSldLayout modSldLayout">
        <pc:chgData name="onandy2" userId="9JrbtQS3sJLJalwdJfeYtNgTrLUcaNNZXZFxnHtEKpI=" providerId="None" clId="Web-{7C48ED5A-7259-43A2-B2D2-F874E8F28A31}" dt="2020-12-04T08:46:31.614" v="313"/>
        <pc:sldMasterMkLst>
          <pc:docMk/>
          <pc:sldMasterMk cId="2990156169" sldId="2147483840"/>
        </pc:sldMasterMkLst>
        <pc:sldLayoutChg chg="add del mod replId">
          <pc:chgData name="onandy2" userId="9JrbtQS3sJLJalwdJfeYtNgTrLUcaNNZXZFxnHtEKpI=" providerId="None" clId="Web-{7C48ED5A-7259-43A2-B2D2-F874E8F28A31}" dt="2020-12-04T08:46:31.614" v="313"/>
          <pc:sldLayoutMkLst>
            <pc:docMk/>
            <pc:sldMasterMk cId="2990156169" sldId="2147483840"/>
            <pc:sldLayoutMk cId="2966385968" sldId="2147483841"/>
          </pc:sldLayoutMkLst>
        </pc:sldLayoutChg>
        <pc:sldLayoutChg chg="add del mod replId">
          <pc:chgData name="onandy2" userId="9JrbtQS3sJLJalwdJfeYtNgTrLUcaNNZXZFxnHtEKpI=" providerId="None" clId="Web-{7C48ED5A-7259-43A2-B2D2-F874E8F28A31}" dt="2020-12-04T08:46:31.614" v="313"/>
          <pc:sldLayoutMkLst>
            <pc:docMk/>
            <pc:sldMasterMk cId="2990156169" sldId="2147483840"/>
            <pc:sldLayoutMk cId="2476745876" sldId="2147483842"/>
          </pc:sldLayoutMkLst>
        </pc:sldLayoutChg>
        <pc:sldLayoutChg chg="add del mod replId">
          <pc:chgData name="onandy2" userId="9JrbtQS3sJLJalwdJfeYtNgTrLUcaNNZXZFxnHtEKpI=" providerId="None" clId="Web-{7C48ED5A-7259-43A2-B2D2-F874E8F28A31}" dt="2020-12-04T08:46:31.614" v="313"/>
          <pc:sldLayoutMkLst>
            <pc:docMk/>
            <pc:sldMasterMk cId="2990156169" sldId="2147483840"/>
            <pc:sldLayoutMk cId="1507097064" sldId="2147483843"/>
          </pc:sldLayoutMkLst>
        </pc:sldLayoutChg>
        <pc:sldLayoutChg chg="add del mod replId">
          <pc:chgData name="onandy2" userId="9JrbtQS3sJLJalwdJfeYtNgTrLUcaNNZXZFxnHtEKpI=" providerId="None" clId="Web-{7C48ED5A-7259-43A2-B2D2-F874E8F28A31}" dt="2020-12-04T08:46:31.614" v="313"/>
          <pc:sldLayoutMkLst>
            <pc:docMk/>
            <pc:sldMasterMk cId="2990156169" sldId="2147483840"/>
            <pc:sldLayoutMk cId="748407880" sldId="2147483844"/>
          </pc:sldLayoutMkLst>
        </pc:sldLayoutChg>
        <pc:sldLayoutChg chg="add del mod replId">
          <pc:chgData name="onandy2" userId="9JrbtQS3sJLJalwdJfeYtNgTrLUcaNNZXZFxnHtEKpI=" providerId="None" clId="Web-{7C48ED5A-7259-43A2-B2D2-F874E8F28A31}" dt="2020-12-04T08:46:31.614" v="313"/>
          <pc:sldLayoutMkLst>
            <pc:docMk/>
            <pc:sldMasterMk cId="2990156169" sldId="2147483840"/>
            <pc:sldLayoutMk cId="3954455750" sldId="2147483845"/>
          </pc:sldLayoutMkLst>
        </pc:sldLayoutChg>
        <pc:sldLayoutChg chg="add del mod replId">
          <pc:chgData name="onandy2" userId="9JrbtQS3sJLJalwdJfeYtNgTrLUcaNNZXZFxnHtEKpI=" providerId="None" clId="Web-{7C48ED5A-7259-43A2-B2D2-F874E8F28A31}" dt="2020-12-04T08:46:31.614" v="313"/>
          <pc:sldLayoutMkLst>
            <pc:docMk/>
            <pc:sldMasterMk cId="2990156169" sldId="2147483840"/>
            <pc:sldLayoutMk cId="3613369003" sldId="2147483846"/>
          </pc:sldLayoutMkLst>
        </pc:sldLayoutChg>
        <pc:sldLayoutChg chg="add del mod replId">
          <pc:chgData name="onandy2" userId="9JrbtQS3sJLJalwdJfeYtNgTrLUcaNNZXZFxnHtEKpI=" providerId="None" clId="Web-{7C48ED5A-7259-43A2-B2D2-F874E8F28A31}" dt="2020-12-04T08:46:31.614" v="313"/>
          <pc:sldLayoutMkLst>
            <pc:docMk/>
            <pc:sldMasterMk cId="2990156169" sldId="2147483840"/>
            <pc:sldLayoutMk cId="3227482663" sldId="2147483847"/>
          </pc:sldLayoutMkLst>
        </pc:sldLayoutChg>
        <pc:sldLayoutChg chg="add del mod replId">
          <pc:chgData name="onandy2" userId="9JrbtQS3sJLJalwdJfeYtNgTrLUcaNNZXZFxnHtEKpI=" providerId="None" clId="Web-{7C48ED5A-7259-43A2-B2D2-F874E8F28A31}" dt="2020-12-04T08:46:31.614" v="313"/>
          <pc:sldLayoutMkLst>
            <pc:docMk/>
            <pc:sldMasterMk cId="2990156169" sldId="2147483840"/>
            <pc:sldLayoutMk cId="2365437568" sldId="2147483848"/>
          </pc:sldLayoutMkLst>
        </pc:sldLayoutChg>
        <pc:sldLayoutChg chg="add del mod replId">
          <pc:chgData name="onandy2" userId="9JrbtQS3sJLJalwdJfeYtNgTrLUcaNNZXZFxnHtEKpI=" providerId="None" clId="Web-{7C48ED5A-7259-43A2-B2D2-F874E8F28A31}" dt="2020-12-04T08:46:31.614" v="313"/>
          <pc:sldLayoutMkLst>
            <pc:docMk/>
            <pc:sldMasterMk cId="2990156169" sldId="2147483840"/>
            <pc:sldLayoutMk cId="932569387" sldId="2147483849"/>
          </pc:sldLayoutMkLst>
        </pc:sldLayoutChg>
        <pc:sldLayoutChg chg="add del mod replId">
          <pc:chgData name="onandy2" userId="9JrbtQS3sJLJalwdJfeYtNgTrLUcaNNZXZFxnHtEKpI=" providerId="None" clId="Web-{7C48ED5A-7259-43A2-B2D2-F874E8F28A31}" dt="2020-12-04T08:46:31.614" v="313"/>
          <pc:sldLayoutMkLst>
            <pc:docMk/>
            <pc:sldMasterMk cId="2990156169" sldId="2147483840"/>
            <pc:sldLayoutMk cId="2817270171" sldId="2147483850"/>
          </pc:sldLayoutMkLst>
        </pc:sldLayoutChg>
        <pc:sldLayoutChg chg="add del mod replId">
          <pc:chgData name="onandy2" userId="9JrbtQS3sJLJalwdJfeYtNgTrLUcaNNZXZFxnHtEKpI=" providerId="None" clId="Web-{7C48ED5A-7259-43A2-B2D2-F874E8F28A31}" dt="2020-12-04T08:46:31.614" v="313"/>
          <pc:sldLayoutMkLst>
            <pc:docMk/>
            <pc:sldMasterMk cId="2990156169" sldId="2147483840"/>
            <pc:sldLayoutMk cId="1173138338" sldId="2147483851"/>
          </pc:sldLayoutMkLst>
        </pc:sldLayoutChg>
      </pc:sldMasterChg>
      <pc:sldMasterChg chg="add del addSldLayout delSldLayout modSldLayout">
        <pc:chgData name="onandy2" userId="9JrbtQS3sJLJalwdJfeYtNgTrLUcaNNZXZFxnHtEKpI=" providerId="None" clId="Web-{7C48ED5A-7259-43A2-B2D2-F874E8F28A31}" dt="2020-12-04T08:48:10.450" v="314"/>
        <pc:sldMasterMkLst>
          <pc:docMk/>
          <pc:sldMasterMk cId="4034644969" sldId="2147483852"/>
        </pc:sldMasterMkLst>
        <pc:sldLayoutChg chg="add del mod replId">
          <pc:chgData name="onandy2" userId="9JrbtQS3sJLJalwdJfeYtNgTrLUcaNNZXZFxnHtEKpI=" providerId="None" clId="Web-{7C48ED5A-7259-43A2-B2D2-F874E8F28A31}" dt="2020-12-04T08:48:10.450" v="314"/>
          <pc:sldLayoutMkLst>
            <pc:docMk/>
            <pc:sldMasterMk cId="4034644969" sldId="2147483852"/>
            <pc:sldLayoutMk cId="1484646281" sldId="2147483853"/>
          </pc:sldLayoutMkLst>
        </pc:sldLayoutChg>
        <pc:sldLayoutChg chg="add del mod replId">
          <pc:chgData name="onandy2" userId="9JrbtQS3sJLJalwdJfeYtNgTrLUcaNNZXZFxnHtEKpI=" providerId="None" clId="Web-{7C48ED5A-7259-43A2-B2D2-F874E8F28A31}" dt="2020-12-04T08:48:10.450" v="314"/>
          <pc:sldLayoutMkLst>
            <pc:docMk/>
            <pc:sldMasterMk cId="4034644969" sldId="2147483852"/>
            <pc:sldLayoutMk cId="2895601057" sldId="2147483854"/>
          </pc:sldLayoutMkLst>
        </pc:sldLayoutChg>
        <pc:sldLayoutChg chg="add del mod replId">
          <pc:chgData name="onandy2" userId="9JrbtQS3sJLJalwdJfeYtNgTrLUcaNNZXZFxnHtEKpI=" providerId="None" clId="Web-{7C48ED5A-7259-43A2-B2D2-F874E8F28A31}" dt="2020-12-04T08:48:10.450" v="314"/>
          <pc:sldLayoutMkLst>
            <pc:docMk/>
            <pc:sldMasterMk cId="4034644969" sldId="2147483852"/>
            <pc:sldLayoutMk cId="4218579058" sldId="2147483855"/>
          </pc:sldLayoutMkLst>
        </pc:sldLayoutChg>
        <pc:sldLayoutChg chg="add del mod replId">
          <pc:chgData name="onandy2" userId="9JrbtQS3sJLJalwdJfeYtNgTrLUcaNNZXZFxnHtEKpI=" providerId="None" clId="Web-{7C48ED5A-7259-43A2-B2D2-F874E8F28A31}" dt="2020-12-04T08:48:10.450" v="314"/>
          <pc:sldLayoutMkLst>
            <pc:docMk/>
            <pc:sldMasterMk cId="4034644969" sldId="2147483852"/>
            <pc:sldLayoutMk cId="3219533832" sldId="2147483856"/>
          </pc:sldLayoutMkLst>
        </pc:sldLayoutChg>
        <pc:sldLayoutChg chg="add del mod replId">
          <pc:chgData name="onandy2" userId="9JrbtQS3sJLJalwdJfeYtNgTrLUcaNNZXZFxnHtEKpI=" providerId="None" clId="Web-{7C48ED5A-7259-43A2-B2D2-F874E8F28A31}" dt="2020-12-04T08:48:10.450" v="314"/>
          <pc:sldLayoutMkLst>
            <pc:docMk/>
            <pc:sldMasterMk cId="4034644969" sldId="2147483852"/>
            <pc:sldLayoutMk cId="4069668314" sldId="2147483857"/>
          </pc:sldLayoutMkLst>
        </pc:sldLayoutChg>
        <pc:sldLayoutChg chg="add del mod replId">
          <pc:chgData name="onandy2" userId="9JrbtQS3sJLJalwdJfeYtNgTrLUcaNNZXZFxnHtEKpI=" providerId="None" clId="Web-{7C48ED5A-7259-43A2-B2D2-F874E8F28A31}" dt="2020-12-04T08:48:10.450" v="314"/>
          <pc:sldLayoutMkLst>
            <pc:docMk/>
            <pc:sldMasterMk cId="4034644969" sldId="2147483852"/>
            <pc:sldLayoutMk cId="4103767015" sldId="2147483858"/>
          </pc:sldLayoutMkLst>
        </pc:sldLayoutChg>
        <pc:sldLayoutChg chg="add del mod replId">
          <pc:chgData name="onandy2" userId="9JrbtQS3sJLJalwdJfeYtNgTrLUcaNNZXZFxnHtEKpI=" providerId="None" clId="Web-{7C48ED5A-7259-43A2-B2D2-F874E8F28A31}" dt="2020-12-04T08:48:10.450" v="314"/>
          <pc:sldLayoutMkLst>
            <pc:docMk/>
            <pc:sldMasterMk cId="4034644969" sldId="2147483852"/>
            <pc:sldLayoutMk cId="3130405106" sldId="2147483859"/>
          </pc:sldLayoutMkLst>
        </pc:sldLayoutChg>
        <pc:sldLayoutChg chg="add del mod replId">
          <pc:chgData name="onandy2" userId="9JrbtQS3sJLJalwdJfeYtNgTrLUcaNNZXZFxnHtEKpI=" providerId="None" clId="Web-{7C48ED5A-7259-43A2-B2D2-F874E8F28A31}" dt="2020-12-04T08:48:10.450" v="314"/>
          <pc:sldLayoutMkLst>
            <pc:docMk/>
            <pc:sldMasterMk cId="4034644969" sldId="2147483852"/>
            <pc:sldLayoutMk cId="3953852166" sldId="2147483860"/>
          </pc:sldLayoutMkLst>
        </pc:sldLayoutChg>
        <pc:sldLayoutChg chg="add del mod replId">
          <pc:chgData name="onandy2" userId="9JrbtQS3sJLJalwdJfeYtNgTrLUcaNNZXZFxnHtEKpI=" providerId="None" clId="Web-{7C48ED5A-7259-43A2-B2D2-F874E8F28A31}" dt="2020-12-04T08:48:10.450" v="314"/>
          <pc:sldLayoutMkLst>
            <pc:docMk/>
            <pc:sldMasterMk cId="4034644969" sldId="2147483852"/>
            <pc:sldLayoutMk cId="1412357047" sldId="2147483861"/>
          </pc:sldLayoutMkLst>
        </pc:sldLayoutChg>
        <pc:sldLayoutChg chg="add del mod replId">
          <pc:chgData name="onandy2" userId="9JrbtQS3sJLJalwdJfeYtNgTrLUcaNNZXZFxnHtEKpI=" providerId="None" clId="Web-{7C48ED5A-7259-43A2-B2D2-F874E8F28A31}" dt="2020-12-04T08:48:10.450" v="314"/>
          <pc:sldLayoutMkLst>
            <pc:docMk/>
            <pc:sldMasterMk cId="4034644969" sldId="2147483852"/>
            <pc:sldLayoutMk cId="995653287" sldId="2147483862"/>
          </pc:sldLayoutMkLst>
        </pc:sldLayoutChg>
        <pc:sldLayoutChg chg="add del mod replId">
          <pc:chgData name="onandy2" userId="9JrbtQS3sJLJalwdJfeYtNgTrLUcaNNZXZFxnHtEKpI=" providerId="None" clId="Web-{7C48ED5A-7259-43A2-B2D2-F874E8F28A31}" dt="2020-12-04T08:48:10.450" v="314"/>
          <pc:sldLayoutMkLst>
            <pc:docMk/>
            <pc:sldMasterMk cId="4034644969" sldId="2147483852"/>
            <pc:sldLayoutMk cId="2147562356" sldId="2147483863"/>
          </pc:sldLayoutMkLst>
        </pc:sldLayoutChg>
      </pc:sldMasterChg>
      <pc:sldMasterChg chg="add addSldLayout modSldLayout">
        <pc:chgData name="onandy2" userId="9JrbtQS3sJLJalwdJfeYtNgTrLUcaNNZXZFxnHtEKpI=" providerId="None" clId="Web-{7C48ED5A-7259-43A2-B2D2-F874E8F28A31}" dt="2020-12-04T08:48:10.450" v="314"/>
        <pc:sldMasterMkLst>
          <pc:docMk/>
          <pc:sldMasterMk cId="3051173158" sldId="2147483864"/>
        </pc:sldMasterMkLst>
        <pc:sldLayoutChg chg="add mod replId">
          <pc:chgData name="onandy2" userId="9JrbtQS3sJLJalwdJfeYtNgTrLUcaNNZXZFxnHtEKpI=" providerId="None" clId="Web-{7C48ED5A-7259-43A2-B2D2-F874E8F28A31}" dt="2020-12-04T08:48:10.450" v="314"/>
          <pc:sldLayoutMkLst>
            <pc:docMk/>
            <pc:sldMasterMk cId="3051173158" sldId="2147483864"/>
            <pc:sldLayoutMk cId="3938998365" sldId="2147483865"/>
          </pc:sldLayoutMkLst>
        </pc:sldLayoutChg>
        <pc:sldLayoutChg chg="add mod replId">
          <pc:chgData name="onandy2" userId="9JrbtQS3sJLJalwdJfeYtNgTrLUcaNNZXZFxnHtEKpI=" providerId="None" clId="Web-{7C48ED5A-7259-43A2-B2D2-F874E8F28A31}" dt="2020-12-04T08:48:10.450" v="314"/>
          <pc:sldLayoutMkLst>
            <pc:docMk/>
            <pc:sldMasterMk cId="3051173158" sldId="2147483864"/>
            <pc:sldLayoutMk cId="2948563790" sldId="2147483866"/>
          </pc:sldLayoutMkLst>
        </pc:sldLayoutChg>
        <pc:sldLayoutChg chg="add mod replId">
          <pc:chgData name="onandy2" userId="9JrbtQS3sJLJalwdJfeYtNgTrLUcaNNZXZFxnHtEKpI=" providerId="None" clId="Web-{7C48ED5A-7259-43A2-B2D2-F874E8F28A31}" dt="2020-12-04T08:48:10.450" v="314"/>
          <pc:sldLayoutMkLst>
            <pc:docMk/>
            <pc:sldMasterMk cId="3051173158" sldId="2147483864"/>
            <pc:sldLayoutMk cId="2818879955" sldId="2147483867"/>
          </pc:sldLayoutMkLst>
        </pc:sldLayoutChg>
        <pc:sldLayoutChg chg="add mod replId">
          <pc:chgData name="onandy2" userId="9JrbtQS3sJLJalwdJfeYtNgTrLUcaNNZXZFxnHtEKpI=" providerId="None" clId="Web-{7C48ED5A-7259-43A2-B2D2-F874E8F28A31}" dt="2020-12-04T08:48:10.450" v="314"/>
          <pc:sldLayoutMkLst>
            <pc:docMk/>
            <pc:sldMasterMk cId="3051173158" sldId="2147483864"/>
            <pc:sldLayoutMk cId="3651982442" sldId="2147483868"/>
          </pc:sldLayoutMkLst>
        </pc:sldLayoutChg>
        <pc:sldLayoutChg chg="add mod replId">
          <pc:chgData name="onandy2" userId="9JrbtQS3sJLJalwdJfeYtNgTrLUcaNNZXZFxnHtEKpI=" providerId="None" clId="Web-{7C48ED5A-7259-43A2-B2D2-F874E8F28A31}" dt="2020-12-04T08:48:10.450" v="314"/>
          <pc:sldLayoutMkLst>
            <pc:docMk/>
            <pc:sldMasterMk cId="3051173158" sldId="2147483864"/>
            <pc:sldLayoutMk cId="759630395" sldId="2147483869"/>
          </pc:sldLayoutMkLst>
        </pc:sldLayoutChg>
        <pc:sldLayoutChg chg="add mod replId">
          <pc:chgData name="onandy2" userId="9JrbtQS3sJLJalwdJfeYtNgTrLUcaNNZXZFxnHtEKpI=" providerId="None" clId="Web-{7C48ED5A-7259-43A2-B2D2-F874E8F28A31}" dt="2020-12-04T08:48:10.450" v="314"/>
          <pc:sldLayoutMkLst>
            <pc:docMk/>
            <pc:sldMasterMk cId="3051173158" sldId="2147483864"/>
            <pc:sldLayoutMk cId="3834023663" sldId="2147483870"/>
          </pc:sldLayoutMkLst>
        </pc:sldLayoutChg>
        <pc:sldLayoutChg chg="add mod replId">
          <pc:chgData name="onandy2" userId="9JrbtQS3sJLJalwdJfeYtNgTrLUcaNNZXZFxnHtEKpI=" providerId="None" clId="Web-{7C48ED5A-7259-43A2-B2D2-F874E8F28A31}" dt="2020-12-04T08:48:10.450" v="314"/>
          <pc:sldLayoutMkLst>
            <pc:docMk/>
            <pc:sldMasterMk cId="3051173158" sldId="2147483864"/>
            <pc:sldLayoutMk cId="201498716" sldId="2147483871"/>
          </pc:sldLayoutMkLst>
        </pc:sldLayoutChg>
        <pc:sldLayoutChg chg="add mod replId">
          <pc:chgData name="onandy2" userId="9JrbtQS3sJLJalwdJfeYtNgTrLUcaNNZXZFxnHtEKpI=" providerId="None" clId="Web-{7C48ED5A-7259-43A2-B2D2-F874E8F28A31}" dt="2020-12-04T08:48:10.450" v="314"/>
          <pc:sldLayoutMkLst>
            <pc:docMk/>
            <pc:sldMasterMk cId="3051173158" sldId="2147483864"/>
            <pc:sldLayoutMk cId="1746675696" sldId="2147483872"/>
          </pc:sldLayoutMkLst>
        </pc:sldLayoutChg>
        <pc:sldLayoutChg chg="add mod replId">
          <pc:chgData name="onandy2" userId="9JrbtQS3sJLJalwdJfeYtNgTrLUcaNNZXZFxnHtEKpI=" providerId="None" clId="Web-{7C48ED5A-7259-43A2-B2D2-F874E8F28A31}" dt="2020-12-04T08:48:10.450" v="314"/>
          <pc:sldLayoutMkLst>
            <pc:docMk/>
            <pc:sldMasterMk cId="3051173158" sldId="2147483864"/>
            <pc:sldLayoutMk cId="420403290" sldId="2147483873"/>
          </pc:sldLayoutMkLst>
        </pc:sldLayoutChg>
        <pc:sldLayoutChg chg="add mod replId">
          <pc:chgData name="onandy2" userId="9JrbtQS3sJLJalwdJfeYtNgTrLUcaNNZXZFxnHtEKpI=" providerId="None" clId="Web-{7C48ED5A-7259-43A2-B2D2-F874E8F28A31}" dt="2020-12-04T08:48:10.450" v="314"/>
          <pc:sldLayoutMkLst>
            <pc:docMk/>
            <pc:sldMasterMk cId="3051173158" sldId="2147483864"/>
            <pc:sldLayoutMk cId="3891912094" sldId="2147483874"/>
          </pc:sldLayoutMkLst>
        </pc:sldLayoutChg>
        <pc:sldLayoutChg chg="add mod replId">
          <pc:chgData name="onandy2" userId="9JrbtQS3sJLJalwdJfeYtNgTrLUcaNNZXZFxnHtEKpI=" providerId="None" clId="Web-{7C48ED5A-7259-43A2-B2D2-F874E8F28A31}" dt="2020-12-04T08:48:10.450" v="314"/>
          <pc:sldLayoutMkLst>
            <pc:docMk/>
            <pc:sldMasterMk cId="3051173158" sldId="2147483864"/>
            <pc:sldLayoutMk cId="3776058174" sldId="2147483875"/>
          </pc:sldLayoutMkLst>
        </pc:sldLayoutChg>
      </pc:sldMasterChg>
    </pc:docChg>
  </pc:docChgLst>
  <pc:docChgLst>
    <pc:chgData name="Lavanya Upadhyaya" userId="50gKPgSOTkx6ANbSPPy9kSwcikQOowg0XcuCzdPZJHM=" providerId="None" clId="Web-{CE676ACA-10F0-4877-AF23-C4D7E72A5D18}"/>
    <pc:docChg chg="modSld">
      <pc:chgData name="Lavanya Upadhyaya" userId="50gKPgSOTkx6ANbSPPy9kSwcikQOowg0XcuCzdPZJHM=" providerId="None" clId="Web-{CE676ACA-10F0-4877-AF23-C4D7E72A5D18}" dt="2020-12-04T09:33:16.792" v="2" actId="20577"/>
      <pc:docMkLst>
        <pc:docMk/>
      </pc:docMkLst>
      <pc:sldChg chg="modSp">
        <pc:chgData name="Lavanya Upadhyaya" userId="50gKPgSOTkx6ANbSPPy9kSwcikQOowg0XcuCzdPZJHM=" providerId="None" clId="Web-{CE676ACA-10F0-4877-AF23-C4D7E72A5D18}" dt="2020-12-04T09:33:15.573" v="0" actId="20577"/>
        <pc:sldMkLst>
          <pc:docMk/>
          <pc:sldMk cId="1846284196" sldId="256"/>
        </pc:sldMkLst>
        <pc:spChg chg="mod">
          <ac:chgData name="Lavanya Upadhyaya" userId="50gKPgSOTkx6ANbSPPy9kSwcikQOowg0XcuCzdPZJHM=" providerId="None" clId="Web-{CE676ACA-10F0-4877-AF23-C4D7E72A5D18}" dt="2020-12-04T09:33:15.573" v="0" actId="20577"/>
          <ac:spMkLst>
            <pc:docMk/>
            <pc:sldMk cId="1846284196" sldId="256"/>
            <ac:spMk id="3" creationId="{7A2ACD50-2A80-F044-9480-CE71776A4259}"/>
          </ac:spMkLst>
        </pc:spChg>
      </pc:sldChg>
    </pc:docChg>
  </pc:docChgLst>
  <pc:docChgLst>
    <pc:chgData name="onandy2" userId="9JrbtQS3sJLJalwdJfeYtNgTrLUcaNNZXZFxnHtEKpI=" providerId="None" clId="Web-{246E18A8-C2E9-4FC0-9DA0-EB2AC6823640}"/>
    <pc:docChg chg="addSld modSld">
      <pc:chgData name="onandy2" userId="9JrbtQS3sJLJalwdJfeYtNgTrLUcaNNZXZFxnHtEKpI=" providerId="None" clId="Web-{246E18A8-C2E9-4FC0-9DA0-EB2AC6823640}" dt="2020-12-04T08:03:13.473" v="374" actId="20577"/>
      <pc:docMkLst>
        <pc:docMk/>
      </pc:docMkLst>
      <pc:sldChg chg="modSp new">
        <pc:chgData name="onandy2" userId="9JrbtQS3sJLJalwdJfeYtNgTrLUcaNNZXZFxnHtEKpI=" providerId="None" clId="Web-{246E18A8-C2E9-4FC0-9DA0-EB2AC6823640}" dt="2020-12-04T07:52:18.093" v="11" actId="20577"/>
        <pc:sldMkLst>
          <pc:docMk/>
          <pc:sldMk cId="64855913" sldId="267"/>
        </pc:sldMkLst>
        <pc:spChg chg="mod">
          <ac:chgData name="onandy2" userId="9JrbtQS3sJLJalwdJfeYtNgTrLUcaNNZXZFxnHtEKpI=" providerId="None" clId="Web-{246E18A8-C2E9-4FC0-9DA0-EB2AC6823640}" dt="2020-12-04T07:52:18.093" v="11" actId="20577"/>
          <ac:spMkLst>
            <pc:docMk/>
            <pc:sldMk cId="64855913" sldId="267"/>
            <ac:spMk id="2" creationId="{1AE3A78A-9ECB-4B8D-93D8-FF3811883044}"/>
          </ac:spMkLst>
        </pc:spChg>
      </pc:sldChg>
      <pc:sldChg chg="addSp delSp modSp mod modClrScheme chgLayout">
        <pc:chgData name="onandy2" userId="9JrbtQS3sJLJalwdJfeYtNgTrLUcaNNZXZFxnHtEKpI=" providerId="None" clId="Web-{246E18A8-C2E9-4FC0-9DA0-EB2AC6823640}" dt="2020-12-04T08:03:12.630" v="372" actId="20577"/>
        <pc:sldMkLst>
          <pc:docMk/>
          <pc:sldMk cId="64855913" sldId="268"/>
        </pc:sldMkLst>
        <pc:spChg chg="mod ord">
          <ac:chgData name="onandy2" userId="9JrbtQS3sJLJalwdJfeYtNgTrLUcaNNZXZFxnHtEKpI=" providerId="None" clId="Web-{246E18A8-C2E9-4FC0-9DA0-EB2AC6823640}" dt="2020-12-04T08:03:12.630" v="372" actId="20577"/>
          <ac:spMkLst>
            <pc:docMk/>
            <pc:sldMk cId="64855913" sldId="268"/>
            <ac:spMk id="2" creationId="{1AE3A78A-9ECB-4B8D-93D8-FF3811883044}"/>
          </ac:spMkLst>
        </pc:spChg>
        <pc:spChg chg="del">
          <ac:chgData name="onandy2" userId="9JrbtQS3sJLJalwdJfeYtNgTrLUcaNNZXZFxnHtEKpI=" providerId="None" clId="Web-{246E18A8-C2E9-4FC0-9DA0-EB2AC6823640}" dt="2020-12-04T07:53:33.127" v="32"/>
          <ac:spMkLst>
            <pc:docMk/>
            <pc:sldMk cId="64855913" sldId="268"/>
            <ac:spMk id="3" creationId="{E750A1A2-6174-4D6A-8D81-C29C1085399D}"/>
          </ac:spMkLst>
        </pc:spChg>
        <pc:spChg chg="add del mod ord">
          <ac:chgData name="onandy2" userId="9JrbtQS3sJLJalwdJfeYtNgTrLUcaNNZXZFxnHtEKpI=" providerId="None" clId="Web-{246E18A8-C2E9-4FC0-9DA0-EB2AC6823640}" dt="2020-12-04T07:54:09.753" v="36"/>
          <ac:spMkLst>
            <pc:docMk/>
            <pc:sldMk cId="64855913" sldId="268"/>
            <ac:spMk id="6" creationId="{34C5EC68-454E-437C-81DC-D8A3862E4942}"/>
          </ac:spMkLst>
        </pc:spChg>
        <pc:spChg chg="add del mod ord">
          <ac:chgData name="onandy2" userId="9JrbtQS3sJLJalwdJfeYtNgTrLUcaNNZXZFxnHtEKpI=" providerId="None" clId="Web-{246E18A8-C2E9-4FC0-9DA0-EB2AC6823640}" dt="2020-12-04T07:54:08.565" v="35"/>
          <ac:spMkLst>
            <pc:docMk/>
            <pc:sldMk cId="64855913" sldId="268"/>
            <ac:spMk id="7" creationId="{FDB326C6-1DF5-419F-A1D2-850C55F69F93}"/>
          </ac:spMkLst>
        </pc:spChg>
        <pc:spChg chg="add del mod">
          <ac:chgData name="onandy2" userId="9JrbtQS3sJLJalwdJfeYtNgTrLUcaNNZXZFxnHtEKpI=" providerId="None" clId="Web-{246E18A8-C2E9-4FC0-9DA0-EB2AC6823640}" dt="2020-12-04T07:54:15.691" v="38"/>
          <ac:spMkLst>
            <pc:docMk/>
            <pc:sldMk cId="64855913" sldId="268"/>
            <ac:spMk id="9" creationId="{96EEDDE5-2EC9-4561-AD4C-B3B41945C89E}"/>
          </ac:spMkLst>
        </pc:spChg>
        <pc:spChg chg="add del mod">
          <ac:chgData name="onandy2" userId="9JrbtQS3sJLJalwdJfeYtNgTrLUcaNNZXZFxnHtEKpI=" providerId="None" clId="Web-{246E18A8-C2E9-4FC0-9DA0-EB2AC6823640}" dt="2020-12-04T07:58:44.480" v="77"/>
          <ac:spMkLst>
            <pc:docMk/>
            <pc:sldMk cId="64855913" sldId="268"/>
            <ac:spMk id="13" creationId="{81401F96-3767-4B5F-AF8C-EA7CF31E9127}"/>
          </ac:spMkLst>
        </pc:spChg>
        <pc:spChg chg="add del mod">
          <ac:chgData name="onandy2" userId="9JrbtQS3sJLJalwdJfeYtNgTrLUcaNNZXZFxnHtEKpI=" providerId="None" clId="Web-{246E18A8-C2E9-4FC0-9DA0-EB2AC6823640}" dt="2020-12-04T07:59:15.013" v="81"/>
          <ac:spMkLst>
            <pc:docMk/>
            <pc:sldMk cId="64855913" sldId="268"/>
            <ac:spMk id="14" creationId="{66B6B1C5-7972-4801-B14E-EB666C825E2F}"/>
          </ac:spMkLst>
        </pc:spChg>
        <pc:spChg chg="add mod">
          <ac:chgData name="onandy2" userId="9JrbtQS3sJLJalwdJfeYtNgTrLUcaNNZXZFxnHtEKpI=" providerId="None" clId="Web-{246E18A8-C2E9-4FC0-9DA0-EB2AC6823640}" dt="2020-12-04T08:03:08.536" v="370" actId="20577"/>
          <ac:spMkLst>
            <pc:docMk/>
            <pc:sldMk cId="64855913" sldId="268"/>
            <ac:spMk id="15" creationId="{B6A2C50F-736A-4B3B-8A4F-A91F6E719F22}"/>
          </ac:spMkLst>
        </pc:spChg>
        <pc:picChg chg="add del mod ord">
          <ac:chgData name="onandy2" userId="9JrbtQS3sJLJalwdJfeYtNgTrLUcaNNZXZFxnHtEKpI=" providerId="None" clId="Web-{246E18A8-C2E9-4FC0-9DA0-EB2AC6823640}" dt="2020-12-04T07:54:11.753" v="37"/>
          <ac:picMkLst>
            <pc:docMk/>
            <pc:sldMk cId="64855913" sldId="268"/>
            <ac:picMk id="4" creationId="{D7DDCF3C-5211-40B9-BE81-4F4ED2F524E6}"/>
          </ac:picMkLst>
        </pc:picChg>
        <pc:picChg chg="add mod ord">
          <ac:chgData name="onandy2" userId="9JrbtQS3sJLJalwdJfeYtNgTrLUcaNNZXZFxnHtEKpI=" providerId="None" clId="Web-{246E18A8-C2E9-4FC0-9DA0-EB2AC6823640}" dt="2020-12-04T07:56:34.023" v="57" actId="14100"/>
          <ac:picMkLst>
            <pc:docMk/>
            <pc:sldMk cId="64855913" sldId="268"/>
            <ac:picMk id="10" creationId="{A29E3FE2-9EFD-4D6A-96C0-01CBEEAAB6DD}"/>
          </ac:picMkLst>
        </pc:picChg>
        <pc:picChg chg="add mod">
          <ac:chgData name="onandy2" userId="9JrbtQS3sJLJalwdJfeYtNgTrLUcaNNZXZFxnHtEKpI=" providerId="None" clId="Web-{246E18A8-C2E9-4FC0-9DA0-EB2AC6823640}" dt="2020-12-04T07:56:08.757" v="53" actId="1076"/>
          <ac:picMkLst>
            <pc:docMk/>
            <pc:sldMk cId="64855913" sldId="268"/>
            <ac:picMk id="11" creationId="{0D540CDE-AF68-4C9F-8297-D230F1EC5A7E}"/>
          </ac:picMkLst>
        </pc:picChg>
        <pc:picChg chg="add mod">
          <ac:chgData name="onandy2" userId="9JrbtQS3sJLJalwdJfeYtNgTrLUcaNNZXZFxnHtEKpI=" providerId="None" clId="Web-{246E18A8-C2E9-4FC0-9DA0-EB2AC6823640}" dt="2020-12-04T07:56:43.586" v="58" actId="14100"/>
          <ac:picMkLst>
            <pc:docMk/>
            <pc:sldMk cId="64855913" sldId="268"/>
            <ac:picMk id="12" creationId="{FB0B616D-3753-4D85-8F14-48DCE600CBB0}"/>
          </ac:picMkLst>
        </pc:picChg>
      </pc:sldChg>
    </pc:docChg>
  </pc:docChgLst>
  <pc:docChgLst>
    <pc:chgData name="Lavanya Upadhyaya" userId="50gKPgSOTkx6ANbSPPy9kSwcikQOowg0XcuCzdPZJHM=" providerId="None" clId="Web-{998F0947-53FC-495F-81B9-2798F819FAFD}"/>
    <pc:docChg chg="addSld delSld modSld sldOrd">
      <pc:chgData name="Lavanya Upadhyaya" userId="50gKPgSOTkx6ANbSPPy9kSwcikQOowg0XcuCzdPZJHM=" providerId="None" clId="Web-{998F0947-53FC-495F-81B9-2798F819FAFD}" dt="2020-12-04T08:49:37.342" v="1071" actId="1076"/>
      <pc:docMkLst>
        <pc:docMk/>
      </pc:docMkLst>
      <pc:sldChg chg="modSp">
        <pc:chgData name="Lavanya Upadhyaya" userId="50gKPgSOTkx6ANbSPPy9kSwcikQOowg0XcuCzdPZJHM=" providerId="None" clId="Web-{998F0947-53FC-495F-81B9-2798F819FAFD}" dt="2020-12-04T08:15:54.802" v="802" actId="20577"/>
        <pc:sldMkLst>
          <pc:docMk/>
          <pc:sldMk cId="1353538902" sldId="257"/>
        </pc:sldMkLst>
        <pc:spChg chg="mod">
          <ac:chgData name="Lavanya Upadhyaya" userId="50gKPgSOTkx6ANbSPPy9kSwcikQOowg0XcuCzdPZJHM=" providerId="None" clId="Web-{998F0947-53FC-495F-81B9-2798F819FAFD}" dt="2020-12-04T08:15:54.802" v="802" actId="20577"/>
          <ac:spMkLst>
            <pc:docMk/>
            <pc:sldMk cId="1353538902" sldId="257"/>
            <ac:spMk id="3" creationId="{A904ADCC-74D2-9446-95DE-8BFEEF25ABE5}"/>
          </ac:spMkLst>
        </pc:spChg>
      </pc:sldChg>
      <pc:sldChg chg="modSp">
        <pc:chgData name="Lavanya Upadhyaya" userId="50gKPgSOTkx6ANbSPPy9kSwcikQOowg0XcuCzdPZJHM=" providerId="None" clId="Web-{998F0947-53FC-495F-81B9-2798F819FAFD}" dt="2020-12-04T08:05:05.263" v="515" actId="20577"/>
        <pc:sldMkLst>
          <pc:docMk/>
          <pc:sldMk cId="762859061" sldId="259"/>
        </pc:sldMkLst>
        <pc:spChg chg="mod">
          <ac:chgData name="Lavanya Upadhyaya" userId="50gKPgSOTkx6ANbSPPy9kSwcikQOowg0XcuCzdPZJHM=" providerId="None" clId="Web-{998F0947-53FC-495F-81B9-2798F819FAFD}" dt="2020-12-04T08:05:05.263" v="515" actId="20577"/>
          <ac:spMkLst>
            <pc:docMk/>
            <pc:sldMk cId="762859061" sldId="259"/>
            <ac:spMk id="2" creationId="{6F569607-FC02-462B-B883-3C190834C7CB}"/>
          </ac:spMkLst>
        </pc:spChg>
      </pc:sldChg>
      <pc:sldChg chg="modSp">
        <pc:chgData name="Lavanya Upadhyaya" userId="50gKPgSOTkx6ANbSPPy9kSwcikQOowg0XcuCzdPZJHM=" providerId="None" clId="Web-{998F0947-53FC-495F-81B9-2798F819FAFD}" dt="2020-12-04T08:00:53.264" v="479" actId="1076"/>
        <pc:sldMkLst>
          <pc:docMk/>
          <pc:sldMk cId="1934022901" sldId="260"/>
        </pc:sldMkLst>
        <pc:spChg chg="mod">
          <ac:chgData name="Lavanya Upadhyaya" userId="50gKPgSOTkx6ANbSPPy9kSwcikQOowg0XcuCzdPZJHM=" providerId="None" clId="Web-{998F0947-53FC-495F-81B9-2798F819FAFD}" dt="2020-12-04T08:00:48.420" v="476" actId="20577"/>
          <ac:spMkLst>
            <pc:docMk/>
            <pc:sldMk cId="1934022901" sldId="260"/>
            <ac:spMk id="8" creationId="{097C9FF7-7F79-4ED8-95D7-5976DEB959D1}"/>
          </ac:spMkLst>
        </pc:spChg>
        <pc:picChg chg="mod">
          <ac:chgData name="Lavanya Upadhyaya" userId="50gKPgSOTkx6ANbSPPy9kSwcikQOowg0XcuCzdPZJHM=" providerId="None" clId="Web-{998F0947-53FC-495F-81B9-2798F819FAFD}" dt="2020-12-04T08:00:53.264" v="479" actId="1076"/>
          <ac:picMkLst>
            <pc:docMk/>
            <pc:sldMk cId="1934022901" sldId="260"/>
            <ac:picMk id="7" creationId="{1936E5AE-3997-43BB-A968-C52178C5CA8A}"/>
          </ac:picMkLst>
        </pc:picChg>
      </pc:sldChg>
      <pc:sldChg chg="addSp modSp modTransition">
        <pc:chgData name="Lavanya Upadhyaya" userId="50gKPgSOTkx6ANbSPPy9kSwcikQOowg0XcuCzdPZJHM=" providerId="None" clId="Web-{998F0947-53FC-495F-81B9-2798F819FAFD}" dt="2020-12-04T08:48:39.510" v="1067" actId="14100"/>
        <pc:sldMkLst>
          <pc:docMk/>
          <pc:sldMk cId="2157416801" sldId="261"/>
        </pc:sldMkLst>
        <pc:spChg chg="mod">
          <ac:chgData name="Lavanya Upadhyaya" userId="50gKPgSOTkx6ANbSPPy9kSwcikQOowg0XcuCzdPZJHM=" providerId="None" clId="Web-{998F0947-53FC-495F-81B9-2798F819FAFD}" dt="2020-12-04T08:48:39.510" v="1067" actId="14100"/>
          <ac:spMkLst>
            <pc:docMk/>
            <pc:sldMk cId="2157416801" sldId="261"/>
            <ac:spMk id="2" creationId="{F100B253-AA75-4F69-973D-08689C82B62E}"/>
          </ac:spMkLst>
        </pc:spChg>
        <pc:spChg chg="mod">
          <ac:chgData name="Lavanya Upadhyaya" userId="50gKPgSOTkx6ANbSPPy9kSwcikQOowg0XcuCzdPZJHM=" providerId="None" clId="Web-{998F0947-53FC-495F-81B9-2798F819FAFD}" dt="2020-12-04T08:42:53.584" v="1060" actId="1076"/>
          <ac:spMkLst>
            <pc:docMk/>
            <pc:sldMk cId="2157416801" sldId="261"/>
            <ac:spMk id="3" creationId="{6107F4DF-D438-4C39-821A-BEADEBD011CA}"/>
          </ac:spMkLst>
        </pc:spChg>
        <pc:picChg chg="add mod">
          <ac:chgData name="Lavanya Upadhyaya" userId="50gKPgSOTkx6ANbSPPy9kSwcikQOowg0XcuCzdPZJHM=" providerId="None" clId="Web-{998F0947-53FC-495F-81B9-2798F819FAFD}" dt="2020-12-04T08:42:47.380" v="1058" actId="1076"/>
          <ac:picMkLst>
            <pc:docMk/>
            <pc:sldMk cId="2157416801" sldId="261"/>
            <ac:picMk id="4" creationId="{4D03E7A0-CF6A-4D2C-8329-9F1D6E385205}"/>
          </ac:picMkLst>
        </pc:picChg>
        <pc:picChg chg="add mod">
          <ac:chgData name="Lavanya Upadhyaya" userId="50gKPgSOTkx6ANbSPPy9kSwcikQOowg0XcuCzdPZJHM=" providerId="None" clId="Web-{998F0947-53FC-495F-81B9-2798F819FAFD}" dt="2020-12-04T08:47:13.755" v="1066" actId="1076"/>
          <ac:picMkLst>
            <pc:docMk/>
            <pc:sldMk cId="2157416801" sldId="261"/>
            <ac:picMk id="5" creationId="{14F85E0B-1118-42A4-A122-255FF217CEFF}"/>
          </ac:picMkLst>
        </pc:picChg>
        <pc:picChg chg="add mod">
          <ac:chgData name="Lavanya Upadhyaya" userId="50gKPgSOTkx6ANbSPPy9kSwcikQOowg0XcuCzdPZJHM=" providerId="None" clId="Web-{998F0947-53FC-495F-81B9-2798F819FAFD}" dt="2020-12-04T08:47:11.552" v="1065" actId="1076"/>
          <ac:picMkLst>
            <pc:docMk/>
            <pc:sldMk cId="2157416801" sldId="261"/>
            <ac:picMk id="6" creationId="{AE1AD3F0-87DE-48D7-BD16-270308C1DC10}"/>
          </ac:picMkLst>
        </pc:picChg>
      </pc:sldChg>
      <pc:sldChg chg="modSp">
        <pc:chgData name="Lavanya Upadhyaya" userId="50gKPgSOTkx6ANbSPPy9kSwcikQOowg0XcuCzdPZJHM=" providerId="None" clId="Web-{998F0947-53FC-495F-81B9-2798F819FAFD}" dt="2020-12-04T08:20:34.437" v="876" actId="1076"/>
        <pc:sldMkLst>
          <pc:docMk/>
          <pc:sldMk cId="2246288827" sldId="262"/>
        </pc:sldMkLst>
        <pc:spChg chg="mod">
          <ac:chgData name="Lavanya Upadhyaya" userId="50gKPgSOTkx6ANbSPPy9kSwcikQOowg0XcuCzdPZJHM=" providerId="None" clId="Web-{998F0947-53FC-495F-81B9-2798F819FAFD}" dt="2020-12-04T07:55:57.528" v="27" actId="20577"/>
          <ac:spMkLst>
            <pc:docMk/>
            <pc:sldMk cId="2246288827" sldId="262"/>
            <ac:spMk id="2" creationId="{01C5AA24-4552-4EBA-9336-B5A391EEF8DA}"/>
          </ac:spMkLst>
        </pc:spChg>
        <pc:spChg chg="mod">
          <ac:chgData name="Lavanya Upadhyaya" userId="50gKPgSOTkx6ANbSPPy9kSwcikQOowg0XcuCzdPZJHM=" providerId="None" clId="Web-{998F0947-53FC-495F-81B9-2798F819FAFD}" dt="2020-12-04T08:20:34.437" v="876" actId="1076"/>
          <ac:spMkLst>
            <pc:docMk/>
            <pc:sldMk cId="2246288827" sldId="262"/>
            <ac:spMk id="3" creationId="{F79F5FC0-9510-49A5-85D8-051F4661C1B6}"/>
          </ac:spMkLst>
        </pc:spChg>
      </pc:sldChg>
      <pc:sldChg chg="modSp">
        <pc:chgData name="Lavanya Upadhyaya" userId="50gKPgSOTkx6ANbSPPy9kSwcikQOowg0XcuCzdPZJHM=" providerId="None" clId="Web-{998F0947-53FC-495F-81B9-2798F819FAFD}" dt="2020-12-04T08:32:49.502" v="1005" actId="20577"/>
        <pc:sldMkLst>
          <pc:docMk/>
          <pc:sldMk cId="837319969" sldId="263"/>
        </pc:sldMkLst>
        <pc:spChg chg="mod">
          <ac:chgData name="Lavanya Upadhyaya" userId="50gKPgSOTkx6ANbSPPy9kSwcikQOowg0XcuCzdPZJHM=" providerId="None" clId="Web-{998F0947-53FC-495F-81B9-2798F819FAFD}" dt="2020-12-04T08:32:49.502" v="1005" actId="20577"/>
          <ac:spMkLst>
            <pc:docMk/>
            <pc:sldMk cId="837319969" sldId="263"/>
            <ac:spMk id="3" creationId="{A138C967-F025-42F9-B827-F56E46756628}"/>
          </ac:spMkLst>
        </pc:spChg>
      </pc:sldChg>
      <pc:sldChg chg="addSp delSp modSp">
        <pc:chgData name="Lavanya Upadhyaya" userId="50gKPgSOTkx6ANbSPPy9kSwcikQOowg0XcuCzdPZJHM=" providerId="None" clId="Web-{998F0947-53FC-495F-81B9-2798F819FAFD}" dt="2020-12-04T08:29:55.617" v="888" actId="1076"/>
        <pc:sldMkLst>
          <pc:docMk/>
          <pc:sldMk cId="779082069" sldId="264"/>
        </pc:sldMkLst>
        <pc:spChg chg="mod">
          <ac:chgData name="Lavanya Upadhyaya" userId="50gKPgSOTkx6ANbSPPy9kSwcikQOowg0XcuCzdPZJHM=" providerId="None" clId="Web-{998F0947-53FC-495F-81B9-2798F819FAFD}" dt="2020-12-04T08:29:39.148" v="883" actId="20577"/>
          <ac:spMkLst>
            <pc:docMk/>
            <pc:sldMk cId="779082069" sldId="264"/>
            <ac:spMk id="2" creationId="{229F31DC-1D33-4F1A-B8DC-3111D915A7DB}"/>
          </ac:spMkLst>
        </pc:spChg>
        <pc:spChg chg="del">
          <ac:chgData name="Lavanya Upadhyaya" userId="50gKPgSOTkx6ANbSPPy9kSwcikQOowg0XcuCzdPZJHM=" providerId="None" clId="Web-{998F0947-53FC-495F-81B9-2798F819FAFD}" dt="2020-12-04T08:29:47.445" v="885"/>
          <ac:spMkLst>
            <pc:docMk/>
            <pc:sldMk cId="779082069" sldId="264"/>
            <ac:spMk id="3" creationId="{1D53BB1D-4FA3-45BB-8A4A-E04AC4D6BC74}"/>
          </ac:spMkLst>
        </pc:spChg>
        <pc:spChg chg="add del mod">
          <ac:chgData name="Lavanya Upadhyaya" userId="50gKPgSOTkx6ANbSPPy9kSwcikQOowg0XcuCzdPZJHM=" providerId="None" clId="Web-{998F0947-53FC-495F-81B9-2798F819FAFD}" dt="2020-12-04T08:29:51.429" v="887"/>
          <ac:spMkLst>
            <pc:docMk/>
            <pc:sldMk cId="779082069" sldId="264"/>
            <ac:spMk id="6" creationId="{4C4D78B2-6467-4BF0-B6DB-F0DC7E49ED66}"/>
          </ac:spMkLst>
        </pc:spChg>
        <pc:picChg chg="add del mod ord">
          <ac:chgData name="Lavanya Upadhyaya" userId="50gKPgSOTkx6ANbSPPy9kSwcikQOowg0XcuCzdPZJHM=" providerId="None" clId="Web-{998F0947-53FC-495F-81B9-2798F819FAFD}" dt="2020-12-04T08:29:49.633" v="886"/>
          <ac:picMkLst>
            <pc:docMk/>
            <pc:sldMk cId="779082069" sldId="264"/>
            <ac:picMk id="4" creationId="{35002288-77EA-4A15-8B2C-981D52DEA485}"/>
          </ac:picMkLst>
        </pc:picChg>
        <pc:picChg chg="add mod ord">
          <ac:chgData name="Lavanya Upadhyaya" userId="50gKPgSOTkx6ANbSPPy9kSwcikQOowg0XcuCzdPZJHM=" providerId="None" clId="Web-{998F0947-53FC-495F-81B9-2798F819FAFD}" dt="2020-12-04T08:29:55.617" v="888" actId="1076"/>
          <ac:picMkLst>
            <pc:docMk/>
            <pc:sldMk cId="779082069" sldId="264"/>
            <ac:picMk id="7" creationId="{09BAE052-1CD6-46E4-B148-23E31928E693}"/>
          </ac:picMkLst>
        </pc:picChg>
      </pc:sldChg>
      <pc:sldChg chg="modSp">
        <pc:chgData name="Lavanya Upadhyaya" userId="50gKPgSOTkx6ANbSPPy9kSwcikQOowg0XcuCzdPZJHM=" providerId="None" clId="Web-{998F0947-53FC-495F-81B9-2798F819FAFD}" dt="2020-12-04T08:20:08.014" v="860" actId="20577"/>
        <pc:sldMkLst>
          <pc:docMk/>
          <pc:sldMk cId="1567654600" sldId="265"/>
        </pc:sldMkLst>
        <pc:spChg chg="mod">
          <ac:chgData name="Lavanya Upadhyaya" userId="50gKPgSOTkx6ANbSPPy9kSwcikQOowg0XcuCzdPZJHM=" providerId="None" clId="Web-{998F0947-53FC-495F-81B9-2798F819FAFD}" dt="2020-12-04T08:20:08.014" v="860" actId="20577"/>
          <ac:spMkLst>
            <pc:docMk/>
            <pc:sldMk cId="1567654600" sldId="265"/>
            <ac:spMk id="2" creationId="{1AF936B6-227C-4C16-8DC8-05E8882E73EA}"/>
          </ac:spMkLst>
        </pc:spChg>
      </pc:sldChg>
      <pc:sldChg chg="del">
        <pc:chgData name="Lavanya Upadhyaya" userId="50gKPgSOTkx6ANbSPPy9kSwcikQOowg0XcuCzdPZJHM=" providerId="None" clId="Web-{998F0947-53FC-495F-81B9-2798F819FAFD}" dt="2020-12-04T07:55:10.978" v="26"/>
        <pc:sldMkLst>
          <pc:docMk/>
          <pc:sldMk cId="3276998985" sldId="266"/>
        </pc:sldMkLst>
      </pc:sldChg>
      <pc:sldChg chg="modSp new del">
        <pc:chgData name="Lavanya Upadhyaya" userId="50gKPgSOTkx6ANbSPPy9kSwcikQOowg0XcuCzdPZJHM=" providerId="None" clId="Web-{998F0947-53FC-495F-81B9-2798F819FAFD}" dt="2020-12-04T08:05:19.436" v="544"/>
        <pc:sldMkLst>
          <pc:docMk/>
          <pc:sldMk cId="111229579" sldId="267"/>
        </pc:sldMkLst>
        <pc:spChg chg="mod">
          <ac:chgData name="Lavanya Upadhyaya" userId="50gKPgSOTkx6ANbSPPy9kSwcikQOowg0XcuCzdPZJHM=" providerId="None" clId="Web-{998F0947-53FC-495F-81B9-2798F819FAFD}" dt="2020-12-04T07:52:03.920" v="23" actId="20577"/>
          <ac:spMkLst>
            <pc:docMk/>
            <pc:sldMk cId="111229579" sldId="267"/>
            <ac:spMk id="2" creationId="{BE016543-EE0F-45DE-BEAF-85668DD28AE3}"/>
          </ac:spMkLst>
        </pc:spChg>
      </pc:sldChg>
      <pc:sldChg chg="modSp">
        <pc:chgData name="Lavanya Upadhyaya" userId="50gKPgSOTkx6ANbSPPy9kSwcikQOowg0XcuCzdPZJHM=" providerId="None" clId="Web-{998F0947-53FC-495F-81B9-2798F819FAFD}" dt="2020-12-04T08:06:04.157" v="556" actId="1076"/>
        <pc:sldMkLst>
          <pc:docMk/>
          <pc:sldMk cId="64855913" sldId="268"/>
        </pc:sldMkLst>
        <pc:spChg chg="mod">
          <ac:chgData name="Lavanya Upadhyaya" userId="50gKPgSOTkx6ANbSPPy9kSwcikQOowg0XcuCzdPZJHM=" providerId="None" clId="Web-{998F0947-53FC-495F-81B9-2798F819FAFD}" dt="2020-12-04T08:06:04.157" v="556" actId="1076"/>
          <ac:spMkLst>
            <pc:docMk/>
            <pc:sldMk cId="64855913" sldId="268"/>
            <ac:spMk id="15" creationId="{B6A2C50F-736A-4B3B-8A4F-A91F6E719F22}"/>
          </ac:spMkLst>
        </pc:spChg>
      </pc:sldChg>
      <pc:sldChg chg="modSp new del">
        <pc:chgData name="Lavanya Upadhyaya" userId="50gKPgSOTkx6ANbSPPy9kSwcikQOowg0XcuCzdPZJHM=" providerId="None" clId="Web-{998F0947-53FC-495F-81B9-2798F819FAFD}" dt="2020-12-04T08:04:15.229" v="486"/>
        <pc:sldMkLst>
          <pc:docMk/>
          <pc:sldMk cId="791025553" sldId="269"/>
        </pc:sldMkLst>
        <pc:spChg chg="mod">
          <ac:chgData name="Lavanya Upadhyaya" userId="50gKPgSOTkx6ANbSPPy9kSwcikQOowg0XcuCzdPZJHM=" providerId="None" clId="Web-{998F0947-53FC-495F-81B9-2798F819FAFD}" dt="2020-12-04T08:04:13.385" v="485" actId="1076"/>
          <ac:spMkLst>
            <pc:docMk/>
            <pc:sldMk cId="791025553" sldId="269"/>
            <ac:spMk id="2" creationId="{9B0D14BE-5ACC-4535-B8EF-4AD4E41E0C55}"/>
          </ac:spMkLst>
        </pc:spChg>
      </pc:sldChg>
      <pc:sldChg chg="addSp modSp new del">
        <pc:chgData name="Lavanya Upadhyaya" userId="50gKPgSOTkx6ANbSPPy9kSwcikQOowg0XcuCzdPZJHM=" providerId="None" clId="Web-{998F0947-53FC-495F-81B9-2798F819FAFD}" dt="2020-12-04T08:32:33.001" v="976"/>
        <pc:sldMkLst>
          <pc:docMk/>
          <pc:sldMk cId="1730964655" sldId="269"/>
        </pc:sldMkLst>
        <pc:spChg chg="add mod">
          <ac:chgData name="Lavanya Upadhyaya" userId="50gKPgSOTkx6ANbSPPy9kSwcikQOowg0XcuCzdPZJHM=" providerId="None" clId="Web-{998F0947-53FC-495F-81B9-2798F819FAFD}" dt="2020-12-04T08:07:40.803" v="583"/>
          <ac:spMkLst>
            <pc:docMk/>
            <pc:sldMk cId="1730964655" sldId="269"/>
            <ac:spMk id="2" creationId="{E2D71FA4-1622-4BA2-8C48-2CCC3CCC64FF}"/>
          </ac:spMkLst>
        </pc:spChg>
      </pc:sldChg>
      <pc:sldChg chg="addSp delSp modSp new ord">
        <pc:chgData name="Lavanya Upadhyaya" userId="50gKPgSOTkx6ANbSPPy9kSwcikQOowg0XcuCzdPZJHM=" providerId="None" clId="Web-{998F0947-53FC-495F-81B9-2798F819FAFD}" dt="2020-12-04T08:39:05.243" v="1015"/>
        <pc:sldMkLst>
          <pc:docMk/>
          <pc:sldMk cId="3108354772" sldId="270"/>
        </pc:sldMkLst>
        <pc:spChg chg="mod">
          <ac:chgData name="Lavanya Upadhyaya" userId="50gKPgSOTkx6ANbSPPy9kSwcikQOowg0XcuCzdPZJHM=" providerId="None" clId="Web-{998F0947-53FC-495F-81B9-2798F819FAFD}" dt="2020-12-04T08:05:59.735" v="554" actId="20577"/>
          <ac:spMkLst>
            <pc:docMk/>
            <pc:sldMk cId="3108354772" sldId="270"/>
            <ac:spMk id="2" creationId="{509CF8BE-D792-4937-A2F1-9F88CA199CAC}"/>
          </ac:spMkLst>
        </pc:spChg>
        <pc:spChg chg="del">
          <ac:chgData name="Lavanya Upadhyaya" userId="50gKPgSOTkx6ANbSPPy9kSwcikQOowg0XcuCzdPZJHM=" providerId="None" clId="Web-{998F0947-53FC-495F-81B9-2798F819FAFD}" dt="2020-12-04T08:18:21.662" v="843"/>
          <ac:spMkLst>
            <pc:docMk/>
            <pc:sldMk cId="3108354772" sldId="270"/>
            <ac:spMk id="3" creationId="{0B6837EA-2498-4ACC-B715-777ABD40D014}"/>
          </ac:spMkLst>
        </pc:spChg>
        <pc:picChg chg="add mod ord">
          <ac:chgData name="Lavanya Upadhyaya" userId="50gKPgSOTkx6ANbSPPy9kSwcikQOowg0XcuCzdPZJHM=" providerId="None" clId="Web-{998F0947-53FC-495F-81B9-2798F819FAFD}" dt="2020-12-04T08:39:01.836" v="1014" actId="1076"/>
          <ac:picMkLst>
            <pc:docMk/>
            <pc:sldMk cId="3108354772" sldId="270"/>
            <ac:picMk id="4" creationId="{98668F2C-28A5-46ED-AFA6-4D38DEDB6F78}"/>
          </ac:picMkLst>
        </pc:picChg>
        <pc:picChg chg="add mod">
          <ac:chgData name="Lavanya Upadhyaya" userId="50gKPgSOTkx6ANbSPPy9kSwcikQOowg0XcuCzdPZJHM=" providerId="None" clId="Web-{998F0947-53FC-495F-81B9-2798F819FAFD}" dt="2020-12-04T08:38:54.383" v="1011" actId="14100"/>
          <ac:picMkLst>
            <pc:docMk/>
            <pc:sldMk cId="3108354772" sldId="270"/>
            <ac:picMk id="5" creationId="{68ACC990-C47E-4C88-A51B-778D48849B1C}"/>
          </ac:picMkLst>
        </pc:picChg>
      </pc:sldChg>
      <pc:sldChg chg="modSp">
        <pc:chgData name="Lavanya Upadhyaya" userId="50gKPgSOTkx6ANbSPPy9kSwcikQOowg0XcuCzdPZJHM=" providerId="None" clId="Web-{998F0947-53FC-495F-81B9-2798F819FAFD}" dt="2020-12-04T08:49:37.342" v="1071" actId="1076"/>
        <pc:sldMkLst>
          <pc:docMk/>
          <pc:sldMk cId="2708439007" sldId="271"/>
        </pc:sldMkLst>
        <pc:spChg chg="mod">
          <ac:chgData name="Lavanya Upadhyaya" userId="50gKPgSOTkx6ANbSPPy9kSwcikQOowg0XcuCzdPZJHM=" providerId="None" clId="Web-{998F0947-53FC-495F-81B9-2798F819FAFD}" dt="2020-12-04T08:49:27.013" v="1068" actId="1076"/>
          <ac:spMkLst>
            <pc:docMk/>
            <pc:sldMk cId="2708439007" sldId="271"/>
            <ac:spMk id="12" creationId="{3204872E-CB23-4DB8-8214-000E33218DA7}"/>
          </ac:spMkLst>
        </pc:spChg>
        <pc:picChg chg="mod">
          <ac:chgData name="Lavanya Upadhyaya" userId="50gKPgSOTkx6ANbSPPy9kSwcikQOowg0XcuCzdPZJHM=" providerId="None" clId="Web-{998F0947-53FC-495F-81B9-2798F819FAFD}" dt="2020-12-04T08:49:30.169" v="1069" actId="1076"/>
          <ac:picMkLst>
            <pc:docMk/>
            <pc:sldMk cId="2708439007" sldId="271"/>
            <ac:picMk id="8" creationId="{6044A46A-F825-47FD-82BA-75CB6A716B03}"/>
          </ac:picMkLst>
        </pc:picChg>
        <pc:picChg chg="mod">
          <ac:chgData name="Lavanya Upadhyaya" userId="50gKPgSOTkx6ANbSPPy9kSwcikQOowg0XcuCzdPZJHM=" providerId="None" clId="Web-{998F0947-53FC-495F-81B9-2798F819FAFD}" dt="2020-12-04T08:49:31.919" v="1070" actId="1076"/>
          <ac:picMkLst>
            <pc:docMk/>
            <pc:sldMk cId="2708439007" sldId="271"/>
            <ac:picMk id="9" creationId="{3FC25852-72BE-4CF1-B72C-E640ABE3684D}"/>
          </ac:picMkLst>
        </pc:picChg>
        <pc:picChg chg="mod">
          <ac:chgData name="Lavanya Upadhyaya" userId="50gKPgSOTkx6ANbSPPy9kSwcikQOowg0XcuCzdPZJHM=" providerId="None" clId="Web-{998F0947-53FC-495F-81B9-2798F819FAFD}" dt="2020-12-04T08:49:37.342" v="1071" actId="1076"/>
          <ac:picMkLst>
            <pc:docMk/>
            <pc:sldMk cId="2708439007" sldId="271"/>
            <ac:picMk id="10" creationId="{BADC0A59-BB91-46F9-927B-9FD2F6F10F2C}"/>
          </ac:picMkLst>
        </pc:picChg>
      </pc:sldChg>
      <pc:sldChg chg="addSp modSp new">
        <pc:chgData name="Lavanya Upadhyaya" userId="50gKPgSOTkx6ANbSPPy9kSwcikQOowg0XcuCzdPZJHM=" providerId="None" clId="Web-{998F0947-53FC-495F-81B9-2798F819FAFD}" dt="2020-12-04T08:07:53.679" v="586" actId="20577"/>
        <pc:sldMkLst>
          <pc:docMk/>
          <pc:sldMk cId="1385811220" sldId="272"/>
        </pc:sldMkLst>
        <pc:spChg chg="add mod">
          <ac:chgData name="Lavanya Upadhyaya" userId="50gKPgSOTkx6ANbSPPy9kSwcikQOowg0XcuCzdPZJHM=" providerId="None" clId="Web-{998F0947-53FC-495F-81B9-2798F819FAFD}" dt="2020-12-04T08:07:53.679" v="586" actId="20577"/>
          <ac:spMkLst>
            <pc:docMk/>
            <pc:sldMk cId="1385811220" sldId="272"/>
            <ac:spMk id="2" creationId="{EEFEB3B4-78D9-4423-A7BB-3107399E60EC}"/>
          </ac:spMkLst>
        </pc:spChg>
      </pc:sldChg>
      <pc:sldChg chg="modSp new">
        <pc:chgData name="Lavanya Upadhyaya" userId="50gKPgSOTkx6ANbSPPy9kSwcikQOowg0XcuCzdPZJHM=" providerId="None" clId="Web-{998F0947-53FC-495F-81B9-2798F819FAFD}" dt="2020-12-04T08:13:54.398" v="702" actId="20577"/>
        <pc:sldMkLst>
          <pc:docMk/>
          <pc:sldMk cId="3468485172" sldId="273"/>
        </pc:sldMkLst>
        <pc:spChg chg="mod">
          <ac:chgData name="Lavanya Upadhyaya" userId="50gKPgSOTkx6ANbSPPy9kSwcikQOowg0XcuCzdPZJHM=" providerId="None" clId="Web-{998F0947-53FC-495F-81B9-2798F819FAFD}" dt="2020-12-04T08:11:21.628" v="626" actId="20577"/>
          <ac:spMkLst>
            <pc:docMk/>
            <pc:sldMk cId="3468485172" sldId="273"/>
            <ac:spMk id="2" creationId="{5E795810-BF52-41AB-9F10-ED760CADC653}"/>
          </ac:spMkLst>
        </pc:spChg>
        <pc:spChg chg="mod">
          <ac:chgData name="Lavanya Upadhyaya" userId="50gKPgSOTkx6ANbSPPy9kSwcikQOowg0XcuCzdPZJHM=" providerId="None" clId="Web-{998F0947-53FC-495F-81B9-2798F819FAFD}" dt="2020-12-04T08:13:54.398" v="702" actId="20577"/>
          <ac:spMkLst>
            <pc:docMk/>
            <pc:sldMk cId="3468485172" sldId="273"/>
            <ac:spMk id="3" creationId="{AED6822E-9EB2-415C-AAE8-CA8AB092CFEF}"/>
          </ac:spMkLst>
        </pc:spChg>
      </pc:sldChg>
      <pc:sldChg chg="modSp new">
        <pc:chgData name="Lavanya Upadhyaya" userId="50gKPgSOTkx6ANbSPPy9kSwcikQOowg0XcuCzdPZJHM=" providerId="None" clId="Web-{998F0947-53FC-495F-81B9-2798F819FAFD}" dt="2020-12-04T08:16:20.738" v="841" actId="20577"/>
        <pc:sldMkLst>
          <pc:docMk/>
          <pc:sldMk cId="1263824364" sldId="274"/>
        </pc:sldMkLst>
        <pc:spChg chg="mod">
          <ac:chgData name="Lavanya Upadhyaya" userId="50gKPgSOTkx6ANbSPPy9kSwcikQOowg0XcuCzdPZJHM=" providerId="None" clId="Web-{998F0947-53FC-495F-81B9-2798F819FAFD}" dt="2020-12-04T08:16:01.806" v="821" actId="20577"/>
          <ac:spMkLst>
            <pc:docMk/>
            <pc:sldMk cId="1263824364" sldId="274"/>
            <ac:spMk id="2" creationId="{294996A8-34DD-4E86-B104-A2B4461AABEB}"/>
          </ac:spMkLst>
        </pc:spChg>
        <pc:spChg chg="mod">
          <ac:chgData name="Lavanya Upadhyaya" userId="50gKPgSOTkx6ANbSPPy9kSwcikQOowg0XcuCzdPZJHM=" providerId="None" clId="Web-{998F0947-53FC-495F-81B9-2798F819FAFD}" dt="2020-12-04T08:16:20.738" v="841" actId="20577"/>
          <ac:spMkLst>
            <pc:docMk/>
            <pc:sldMk cId="1263824364" sldId="274"/>
            <ac:spMk id="3" creationId="{0503E8AE-6390-4DB4-AD1C-2A763672BFB1}"/>
          </ac:spMkLst>
        </pc:spChg>
      </pc:sldChg>
      <pc:sldChg chg="modSp add ord replId">
        <pc:chgData name="Lavanya Upadhyaya" userId="50gKPgSOTkx6ANbSPPy9kSwcikQOowg0XcuCzdPZJHM=" providerId="None" clId="Web-{998F0947-53FC-495F-81B9-2798F819FAFD}" dt="2020-12-04T08:19:53.294" v="855" actId="20577"/>
        <pc:sldMkLst>
          <pc:docMk/>
          <pc:sldMk cId="1177581520" sldId="275"/>
        </pc:sldMkLst>
        <pc:spChg chg="mod">
          <ac:chgData name="Lavanya Upadhyaya" userId="50gKPgSOTkx6ANbSPPy9kSwcikQOowg0XcuCzdPZJHM=" providerId="None" clId="Web-{998F0947-53FC-495F-81B9-2798F819FAFD}" dt="2020-12-04T08:19:53.294" v="855" actId="20577"/>
          <ac:spMkLst>
            <pc:docMk/>
            <pc:sldMk cId="1177581520" sldId="275"/>
            <ac:spMk id="2" creationId="{EEFEB3B4-78D9-4423-A7BB-3107399E60EC}"/>
          </ac:spMkLst>
        </pc:spChg>
      </pc:sldChg>
      <pc:sldChg chg="modSp add replId">
        <pc:chgData name="Lavanya Upadhyaya" userId="50gKPgSOTkx6ANbSPPy9kSwcikQOowg0XcuCzdPZJHM=" providerId="None" clId="Web-{998F0947-53FC-495F-81B9-2798F819FAFD}" dt="2020-12-04T08:20:16.764" v="873" actId="20577"/>
        <pc:sldMkLst>
          <pc:docMk/>
          <pc:sldMk cId="712575202" sldId="276"/>
        </pc:sldMkLst>
        <pc:spChg chg="mod">
          <ac:chgData name="Lavanya Upadhyaya" userId="50gKPgSOTkx6ANbSPPy9kSwcikQOowg0XcuCzdPZJHM=" providerId="None" clId="Web-{998F0947-53FC-495F-81B9-2798F819FAFD}" dt="2020-12-04T08:20:16.764" v="873" actId="20577"/>
          <ac:spMkLst>
            <pc:docMk/>
            <pc:sldMk cId="712575202" sldId="276"/>
            <ac:spMk id="2" creationId="{EEFEB3B4-78D9-4423-A7BB-3107399E60EC}"/>
          </ac:spMkLst>
        </pc:spChg>
      </pc:sldChg>
      <pc:sldChg chg="modSp new">
        <pc:chgData name="Lavanya Upadhyaya" userId="50gKPgSOTkx6ANbSPPy9kSwcikQOowg0XcuCzdPZJHM=" providerId="None" clId="Web-{998F0947-53FC-495F-81B9-2798F819FAFD}" dt="2020-12-04T08:31:16.903" v="974"/>
        <pc:sldMkLst>
          <pc:docMk/>
          <pc:sldMk cId="3411305998" sldId="277"/>
        </pc:sldMkLst>
        <pc:spChg chg="mod">
          <ac:chgData name="Lavanya Upadhyaya" userId="50gKPgSOTkx6ANbSPPy9kSwcikQOowg0XcuCzdPZJHM=" providerId="None" clId="Web-{998F0947-53FC-495F-81B9-2798F819FAFD}" dt="2020-12-04T08:31:16.903" v="974"/>
          <ac:spMkLst>
            <pc:docMk/>
            <pc:sldMk cId="3411305998" sldId="277"/>
            <ac:spMk id="2" creationId="{55519F6D-58D2-404D-9ADB-2A76ACB2EE48}"/>
          </ac:spMkLst>
        </pc:spChg>
      </pc:sldChg>
      <pc:sldChg chg="modSp new">
        <pc:chgData name="Lavanya Upadhyaya" userId="50gKPgSOTkx6ANbSPPy9kSwcikQOowg0XcuCzdPZJHM=" providerId="None" clId="Web-{998F0947-53FC-495F-81B9-2798F819FAFD}" dt="2020-12-04T08:39:55.511" v="1031" actId="20577"/>
        <pc:sldMkLst>
          <pc:docMk/>
          <pc:sldMk cId="1917172271" sldId="278"/>
        </pc:sldMkLst>
        <pc:spChg chg="mod">
          <ac:chgData name="Lavanya Upadhyaya" userId="50gKPgSOTkx6ANbSPPy9kSwcikQOowg0XcuCzdPZJHM=" providerId="None" clId="Web-{998F0947-53FC-495F-81B9-2798F819FAFD}" dt="2020-12-04T08:39:55.511" v="1031" actId="20577"/>
          <ac:spMkLst>
            <pc:docMk/>
            <pc:sldMk cId="1917172271" sldId="278"/>
            <ac:spMk id="2" creationId="{15CC210D-A966-457B-9490-CAE9B6CFD477}"/>
          </ac:spMkLst>
        </pc:spChg>
      </pc:sldChg>
    </pc:docChg>
  </pc:docChgLst>
  <pc:docChgLst>
    <pc:chgData name="Enrico Ruffolo" userId="0lYKphqp/aAQZtSSkPX//Otz5TIXqsZtLWmb1nO9Au8=" providerId="None" clId="Web-{C7EE2391-D567-4719-BB97-8BFEE48EEE0D}"/>
    <pc:docChg chg="modSld">
      <pc:chgData name="Enrico Ruffolo" userId="0lYKphqp/aAQZtSSkPX//Otz5TIXqsZtLWmb1nO9Au8=" providerId="None" clId="Web-{C7EE2391-D567-4719-BB97-8BFEE48EEE0D}" dt="2020-12-04T18:27:56.875" v="41" actId="20577"/>
      <pc:docMkLst>
        <pc:docMk/>
      </pc:docMkLst>
      <pc:sldChg chg="addSp delSp modSp">
        <pc:chgData name="Enrico Ruffolo" userId="0lYKphqp/aAQZtSSkPX//Otz5TIXqsZtLWmb1nO9Au8=" providerId="None" clId="Web-{C7EE2391-D567-4719-BB97-8BFEE48EEE0D}" dt="2020-12-04T18:27:11.749" v="37" actId="1076"/>
        <pc:sldMkLst>
          <pc:docMk/>
          <pc:sldMk cId="1263824364" sldId="274"/>
        </pc:sldMkLst>
        <pc:spChg chg="mod">
          <ac:chgData name="Enrico Ruffolo" userId="0lYKphqp/aAQZtSSkPX//Otz5TIXqsZtLWmb1nO9Au8=" providerId="None" clId="Web-{C7EE2391-D567-4719-BB97-8BFEE48EEE0D}" dt="2020-12-04T18:26:22.952" v="15" actId="20577"/>
          <ac:spMkLst>
            <pc:docMk/>
            <pc:sldMk cId="1263824364" sldId="274"/>
            <ac:spMk id="3" creationId="{0503E8AE-6390-4DB4-AD1C-2A763672BFB1}"/>
          </ac:spMkLst>
        </pc:spChg>
        <pc:picChg chg="add del mod">
          <ac:chgData name="Enrico Ruffolo" userId="0lYKphqp/aAQZtSSkPX//Otz5TIXqsZtLWmb1nO9Au8=" providerId="None" clId="Web-{C7EE2391-D567-4719-BB97-8BFEE48EEE0D}" dt="2020-12-04T18:26:33.514" v="24"/>
          <ac:picMkLst>
            <pc:docMk/>
            <pc:sldMk cId="1263824364" sldId="274"/>
            <ac:picMk id="4" creationId="{CABE7AC0-99D3-4166-ABCC-06AE4219A340}"/>
          </ac:picMkLst>
        </pc:picChg>
        <pc:picChg chg="add mod">
          <ac:chgData name="Enrico Ruffolo" userId="0lYKphqp/aAQZtSSkPX//Otz5TIXqsZtLWmb1nO9Au8=" providerId="None" clId="Web-{C7EE2391-D567-4719-BB97-8BFEE48EEE0D}" dt="2020-12-04T18:25:47.263" v="3" actId="14100"/>
          <ac:picMkLst>
            <pc:docMk/>
            <pc:sldMk cId="1263824364" sldId="274"/>
            <ac:picMk id="5" creationId="{E69DDC21-B951-4C74-A372-4C20ADAB9C67}"/>
          </ac:picMkLst>
        </pc:picChg>
        <pc:picChg chg="add mod">
          <ac:chgData name="Enrico Ruffolo" userId="0lYKphqp/aAQZtSSkPX//Otz5TIXqsZtLWmb1nO9Au8=" providerId="None" clId="Web-{C7EE2391-D567-4719-BB97-8BFEE48EEE0D}" dt="2020-12-04T18:26:58.421" v="32" actId="14100"/>
          <ac:picMkLst>
            <pc:docMk/>
            <pc:sldMk cId="1263824364" sldId="274"/>
            <ac:picMk id="6" creationId="{CF43EFF5-6EE5-4599-BD21-43A2CFF750B1}"/>
          </ac:picMkLst>
        </pc:picChg>
        <pc:picChg chg="add mod">
          <ac:chgData name="Enrico Ruffolo" userId="0lYKphqp/aAQZtSSkPX//Otz5TIXqsZtLWmb1nO9Au8=" providerId="None" clId="Web-{C7EE2391-D567-4719-BB97-8BFEE48EEE0D}" dt="2020-12-04T18:27:11.749" v="37" actId="1076"/>
          <ac:picMkLst>
            <pc:docMk/>
            <pc:sldMk cId="1263824364" sldId="274"/>
            <ac:picMk id="7" creationId="{826791A7-EA86-4EA0-BC9E-B48FCD221FE3}"/>
          </ac:picMkLst>
        </pc:picChg>
      </pc:sldChg>
      <pc:sldChg chg="modSp">
        <pc:chgData name="Enrico Ruffolo" userId="0lYKphqp/aAQZtSSkPX//Otz5TIXqsZtLWmb1nO9Au8=" providerId="None" clId="Web-{C7EE2391-D567-4719-BB97-8BFEE48EEE0D}" dt="2020-12-04T18:27:56.860" v="40" actId="20577"/>
        <pc:sldMkLst>
          <pc:docMk/>
          <pc:sldMk cId="2412108114" sldId="290"/>
        </pc:sldMkLst>
        <pc:spChg chg="mod">
          <ac:chgData name="Enrico Ruffolo" userId="0lYKphqp/aAQZtSSkPX//Otz5TIXqsZtLWmb1nO9Au8=" providerId="None" clId="Web-{C7EE2391-D567-4719-BB97-8BFEE48EEE0D}" dt="2020-12-04T18:27:56.860" v="40" actId="20577"/>
          <ac:spMkLst>
            <pc:docMk/>
            <pc:sldMk cId="2412108114" sldId="290"/>
            <ac:spMk id="3" creationId="{EA677738-A10E-4B52-BC7A-406666CBC9CC}"/>
          </ac:spMkLst>
        </pc:spChg>
      </pc:sldChg>
      <pc:sldChg chg="addSp modSp">
        <pc:chgData name="Enrico Ruffolo" userId="0lYKphqp/aAQZtSSkPX//Otz5TIXqsZtLWmb1nO9Au8=" providerId="None" clId="Web-{C7EE2391-D567-4719-BB97-8BFEE48EEE0D}" dt="2020-12-04T18:26:47.608" v="29" actId="1076"/>
        <pc:sldMkLst>
          <pc:docMk/>
          <pc:sldMk cId="304035680" sldId="291"/>
        </pc:sldMkLst>
        <pc:spChg chg="mod">
          <ac:chgData name="Enrico Ruffolo" userId="0lYKphqp/aAQZtSSkPX//Otz5TIXqsZtLWmb1nO9Au8=" providerId="None" clId="Web-{C7EE2391-D567-4719-BB97-8BFEE48EEE0D}" dt="2020-12-04T18:26:40.296" v="27" actId="14100"/>
          <ac:spMkLst>
            <pc:docMk/>
            <pc:sldMk cId="304035680" sldId="291"/>
            <ac:spMk id="3" creationId="{8DC01A4D-BE9D-4F19-BB5E-11FAC3BF6B4B}"/>
          </ac:spMkLst>
        </pc:spChg>
        <pc:picChg chg="add mod">
          <ac:chgData name="Enrico Ruffolo" userId="0lYKphqp/aAQZtSSkPX//Otz5TIXqsZtLWmb1nO9Au8=" providerId="None" clId="Web-{C7EE2391-D567-4719-BB97-8BFEE48EEE0D}" dt="2020-12-04T18:26:47.608" v="29" actId="1076"/>
          <ac:picMkLst>
            <pc:docMk/>
            <pc:sldMk cId="304035680" sldId="291"/>
            <ac:picMk id="4" creationId="{C7F98B10-70CB-43E9-972F-A7F24240B03D}"/>
          </ac:picMkLst>
        </pc:picChg>
        <pc:picChg chg="add mod">
          <ac:chgData name="Enrico Ruffolo" userId="0lYKphqp/aAQZtSSkPX//Otz5TIXqsZtLWmb1nO9Au8=" providerId="None" clId="Web-{C7EE2391-D567-4719-BB97-8BFEE48EEE0D}" dt="2020-12-04T18:26:40.921" v="28" actId="1076"/>
          <ac:picMkLst>
            <pc:docMk/>
            <pc:sldMk cId="304035680" sldId="291"/>
            <ac:picMk id="5" creationId="{776A9740-DEB3-400D-9543-260EE3415376}"/>
          </ac:picMkLst>
        </pc:picChg>
      </pc:sldChg>
    </pc:docChg>
  </pc:docChgLst>
  <pc:docChgLst>
    <pc:chgData name="Lavanya Upadhyaya" userId="50gKPgSOTkx6ANbSPPy9kSwcikQOowg0XcuCzdPZJHM=" providerId="None" clId="Web-{06209977-B705-4CF6-AD45-EB8B4A27BFE4}"/>
    <pc:docChg chg="modSld">
      <pc:chgData name="Lavanya Upadhyaya" userId="50gKPgSOTkx6ANbSPPy9kSwcikQOowg0XcuCzdPZJHM=" providerId="None" clId="Web-{06209977-B705-4CF6-AD45-EB8B4A27BFE4}" dt="2020-12-04T15:52:34.373" v="7" actId="20577"/>
      <pc:docMkLst>
        <pc:docMk/>
      </pc:docMkLst>
      <pc:sldChg chg="modSp">
        <pc:chgData name="Lavanya Upadhyaya" userId="50gKPgSOTkx6ANbSPPy9kSwcikQOowg0XcuCzdPZJHM=" providerId="None" clId="Web-{06209977-B705-4CF6-AD45-EB8B4A27BFE4}" dt="2020-12-04T15:52:34.373" v="6" actId="20577"/>
        <pc:sldMkLst>
          <pc:docMk/>
          <pc:sldMk cId="1263824364" sldId="274"/>
        </pc:sldMkLst>
        <pc:spChg chg="mod">
          <ac:chgData name="Lavanya Upadhyaya" userId="50gKPgSOTkx6ANbSPPy9kSwcikQOowg0XcuCzdPZJHM=" providerId="None" clId="Web-{06209977-B705-4CF6-AD45-EB8B4A27BFE4}" dt="2020-12-04T15:52:34.373" v="6" actId="20577"/>
          <ac:spMkLst>
            <pc:docMk/>
            <pc:sldMk cId="1263824364" sldId="274"/>
            <ac:spMk id="3" creationId="{0503E8AE-6390-4DB4-AD1C-2A763672BFB1}"/>
          </ac:spMkLst>
        </pc:spChg>
      </pc:sldChg>
    </pc:docChg>
  </pc:docChgLst>
  <pc:docChgLst>
    <pc:chgData name="Enrico Ruffolo" userId="0lYKphqp/aAQZtSSkPX//Otz5TIXqsZtLWmb1nO9Au8=" providerId="None" clId="Web-{7644CD26-25D4-42CC-A921-1E382D1F05BB}"/>
    <pc:docChg chg="modSld">
      <pc:chgData name="Enrico Ruffolo" userId="0lYKphqp/aAQZtSSkPX//Otz5TIXqsZtLWmb1nO9Au8=" providerId="None" clId="Web-{7644CD26-25D4-42CC-A921-1E382D1F05BB}" dt="2020-12-04T17:41:31.047" v="880" actId="20577"/>
      <pc:docMkLst>
        <pc:docMk/>
      </pc:docMkLst>
      <pc:sldChg chg="addSp modSp">
        <pc:chgData name="Enrico Ruffolo" userId="0lYKphqp/aAQZtSSkPX//Otz5TIXqsZtLWmb1nO9Au8=" providerId="None" clId="Web-{7644CD26-25D4-42CC-A921-1E382D1F05BB}" dt="2020-12-04T17:41:31.047" v="879" actId="20577"/>
        <pc:sldMkLst>
          <pc:docMk/>
          <pc:sldMk cId="779082069" sldId="264"/>
        </pc:sldMkLst>
        <pc:spChg chg="add mod">
          <ac:chgData name="Enrico Ruffolo" userId="0lYKphqp/aAQZtSSkPX//Otz5TIXqsZtLWmb1nO9Au8=" providerId="None" clId="Web-{7644CD26-25D4-42CC-A921-1E382D1F05BB}" dt="2020-12-04T17:41:31.047" v="879" actId="20577"/>
          <ac:spMkLst>
            <pc:docMk/>
            <pc:sldMk cId="779082069" sldId="264"/>
            <ac:spMk id="3" creationId="{3A1AA15F-8154-4642-A391-7CC98C252F68}"/>
          </ac:spMkLst>
        </pc:spChg>
        <pc:picChg chg="mod">
          <ac:chgData name="Enrico Ruffolo" userId="0lYKphqp/aAQZtSSkPX//Otz5TIXqsZtLWmb1nO9Au8=" providerId="None" clId="Web-{7644CD26-25D4-42CC-A921-1E382D1F05BB}" dt="2020-12-04T17:39:43.732" v="603" actId="1076"/>
          <ac:picMkLst>
            <pc:docMk/>
            <pc:sldMk cId="779082069" sldId="264"/>
            <ac:picMk id="7" creationId="{09BAE052-1CD6-46E4-B148-23E31928E693}"/>
          </ac:picMkLst>
        </pc:picChg>
      </pc:sldChg>
      <pc:sldChg chg="modSp">
        <pc:chgData name="Enrico Ruffolo" userId="0lYKphqp/aAQZtSSkPX//Otz5TIXqsZtLWmb1nO9Au8=" providerId="None" clId="Web-{7644CD26-25D4-42CC-A921-1E382D1F05BB}" dt="2020-12-04T17:36:11.790" v="428" actId="20577"/>
        <pc:sldMkLst>
          <pc:docMk/>
          <pc:sldMk cId="1567654600" sldId="265"/>
        </pc:sldMkLst>
        <pc:spChg chg="mod">
          <ac:chgData name="Enrico Ruffolo" userId="0lYKphqp/aAQZtSSkPX//Otz5TIXqsZtLWmb1nO9Au8=" providerId="None" clId="Web-{7644CD26-25D4-42CC-A921-1E382D1F05BB}" dt="2020-12-04T17:36:11.790" v="428" actId="20577"/>
          <ac:spMkLst>
            <pc:docMk/>
            <pc:sldMk cId="1567654600" sldId="265"/>
            <ac:spMk id="3" creationId="{40858B4C-518D-4A0A-90E5-4BF5B279DB08}"/>
          </ac:spMkLst>
        </pc:spChg>
      </pc:sldChg>
      <pc:sldChg chg="addSp modSp">
        <pc:chgData name="Enrico Ruffolo" userId="0lYKphqp/aAQZtSSkPX//Otz5TIXqsZtLWmb1nO9Au8=" providerId="None" clId="Web-{7644CD26-25D4-42CC-A921-1E382D1F05BB}" dt="2020-12-04T17:37:52.089" v="570" actId="1076"/>
        <pc:sldMkLst>
          <pc:docMk/>
          <pc:sldMk cId="3468485172" sldId="273"/>
        </pc:sldMkLst>
        <pc:spChg chg="add mod">
          <ac:chgData name="Enrico Ruffolo" userId="0lYKphqp/aAQZtSSkPX//Otz5TIXqsZtLWmb1nO9Au8=" providerId="None" clId="Web-{7644CD26-25D4-42CC-A921-1E382D1F05BB}" dt="2020-12-04T17:37:52.089" v="570" actId="1076"/>
          <ac:spMkLst>
            <pc:docMk/>
            <pc:sldMk cId="3468485172" sldId="273"/>
            <ac:spMk id="3" creationId="{9555AED7-72D8-439F-A9D2-967E99D5F084}"/>
          </ac:spMkLst>
        </pc:spChg>
      </pc:sldChg>
      <pc:sldChg chg="addSp modSp">
        <pc:chgData name="Enrico Ruffolo" userId="0lYKphqp/aAQZtSSkPX//Otz5TIXqsZtLWmb1nO9Au8=" providerId="None" clId="Web-{7644CD26-25D4-42CC-A921-1E382D1F05BB}" dt="2020-12-04T17:28:49.889" v="385" actId="20577"/>
        <pc:sldMkLst>
          <pc:docMk/>
          <pc:sldMk cId="1314994681" sldId="288"/>
        </pc:sldMkLst>
        <pc:spChg chg="add mod">
          <ac:chgData name="Enrico Ruffolo" userId="0lYKphqp/aAQZtSSkPX//Otz5TIXqsZtLWmb1nO9Au8=" providerId="None" clId="Web-{7644CD26-25D4-42CC-A921-1E382D1F05BB}" dt="2020-12-04T17:28:49.889" v="385" actId="20577"/>
          <ac:spMkLst>
            <pc:docMk/>
            <pc:sldMk cId="1314994681" sldId="288"/>
            <ac:spMk id="3" creationId="{9BDCA276-521B-4618-90E7-7DCE76CF2622}"/>
          </ac:spMkLst>
        </pc:spChg>
      </pc:sldChg>
    </pc:docChg>
  </pc:docChgLst>
  <pc:docChgLst>
    <pc:chgData name="onandy2" userId="9JrbtQS3sJLJalwdJfeYtNgTrLUcaNNZXZFxnHtEKpI=" providerId="None" clId="Web-{1A09CDD9-11A8-42A1-862C-94DF5E9425FB}"/>
    <pc:docChg chg="addSld modSld">
      <pc:chgData name="onandy2" userId="9JrbtQS3sJLJalwdJfeYtNgTrLUcaNNZXZFxnHtEKpI=" providerId="None" clId="Web-{1A09CDD9-11A8-42A1-862C-94DF5E9425FB}" dt="2020-12-04T08:20:45.270" v="702"/>
      <pc:docMkLst>
        <pc:docMk/>
      </pc:docMkLst>
      <pc:sldChg chg="addSp delSp modSp modNotes">
        <pc:chgData name="onandy2" userId="9JrbtQS3sJLJalwdJfeYtNgTrLUcaNNZXZFxnHtEKpI=" providerId="None" clId="Web-{1A09CDD9-11A8-42A1-862C-94DF5E9425FB}" dt="2020-12-04T08:17:40.563" v="608"/>
        <pc:sldMkLst>
          <pc:docMk/>
          <pc:sldMk cId="64855913" sldId="268"/>
        </pc:sldMkLst>
        <pc:spChg chg="add">
          <ac:chgData name="onandy2" userId="9JrbtQS3sJLJalwdJfeYtNgTrLUcaNNZXZFxnHtEKpI=" providerId="None" clId="Web-{1A09CDD9-11A8-42A1-862C-94DF5E9425FB}" dt="2020-12-04T08:17:40.563" v="608"/>
          <ac:spMkLst>
            <pc:docMk/>
            <pc:sldMk cId="64855913" sldId="268"/>
            <ac:spMk id="4" creationId="{17BAA6AA-FF37-47AB-95E5-6EA62B548BFA}"/>
          </ac:spMkLst>
        </pc:spChg>
        <pc:spChg chg="del mod">
          <ac:chgData name="onandy2" userId="9JrbtQS3sJLJalwdJfeYtNgTrLUcaNNZXZFxnHtEKpI=" providerId="None" clId="Web-{1A09CDD9-11A8-42A1-862C-94DF5E9425FB}" dt="2020-12-04T08:17:39.126" v="607"/>
          <ac:spMkLst>
            <pc:docMk/>
            <pc:sldMk cId="64855913" sldId="268"/>
            <ac:spMk id="15" creationId="{B6A2C50F-736A-4B3B-8A4F-A91F6E719F22}"/>
          </ac:spMkLst>
        </pc:spChg>
        <pc:picChg chg="add del mod">
          <ac:chgData name="onandy2" userId="9JrbtQS3sJLJalwdJfeYtNgTrLUcaNNZXZFxnHtEKpI=" providerId="None" clId="Web-{1A09CDD9-11A8-42A1-862C-94DF5E9425FB}" dt="2020-12-04T08:14:23.318" v="572"/>
          <ac:picMkLst>
            <pc:docMk/>
            <pc:sldMk cId="64855913" sldId="268"/>
            <ac:picMk id="3" creationId="{4A6C3350-5B55-4BF7-93C5-3E7C8F60B1E4}"/>
          </ac:picMkLst>
        </pc:picChg>
        <pc:picChg chg="mod">
          <ac:chgData name="onandy2" userId="9JrbtQS3sJLJalwdJfeYtNgTrLUcaNNZXZFxnHtEKpI=" providerId="None" clId="Web-{1A09CDD9-11A8-42A1-862C-94DF5E9425FB}" dt="2020-12-04T08:12:47.157" v="560" actId="1076"/>
          <ac:picMkLst>
            <pc:docMk/>
            <pc:sldMk cId="64855913" sldId="268"/>
            <ac:picMk id="10" creationId="{A29E3FE2-9EFD-4D6A-96C0-01CBEEAAB6DD}"/>
          </ac:picMkLst>
        </pc:picChg>
        <pc:picChg chg="mod">
          <ac:chgData name="onandy2" userId="9JrbtQS3sJLJalwdJfeYtNgTrLUcaNNZXZFxnHtEKpI=" providerId="None" clId="Web-{1A09CDD9-11A8-42A1-862C-94DF5E9425FB}" dt="2020-12-04T08:12:44.625" v="559" actId="1076"/>
          <ac:picMkLst>
            <pc:docMk/>
            <pc:sldMk cId="64855913" sldId="268"/>
            <ac:picMk id="11" creationId="{0D540CDE-AF68-4C9F-8297-D230F1EC5A7E}"/>
          </ac:picMkLst>
        </pc:picChg>
        <pc:picChg chg="mod">
          <ac:chgData name="onandy2" userId="9JrbtQS3sJLJalwdJfeYtNgTrLUcaNNZXZFxnHtEKpI=" providerId="None" clId="Web-{1A09CDD9-11A8-42A1-862C-94DF5E9425FB}" dt="2020-12-04T08:12:49.641" v="561" actId="1076"/>
          <ac:picMkLst>
            <pc:docMk/>
            <pc:sldMk cId="64855913" sldId="268"/>
            <ac:picMk id="12" creationId="{FB0B616D-3753-4D85-8F14-48DCE600CBB0}"/>
          </ac:picMkLst>
        </pc:picChg>
      </pc:sldChg>
      <pc:sldChg chg="addSp delSp modSp new modNotes">
        <pc:chgData name="onandy2" userId="9JrbtQS3sJLJalwdJfeYtNgTrLUcaNNZXZFxnHtEKpI=" providerId="None" clId="Web-{1A09CDD9-11A8-42A1-862C-94DF5E9425FB}" dt="2020-12-04T08:20:45.270" v="702"/>
        <pc:sldMkLst>
          <pc:docMk/>
          <pc:sldMk cId="2708439007" sldId="271"/>
        </pc:sldMkLst>
        <pc:spChg chg="mod">
          <ac:chgData name="onandy2" userId="9JrbtQS3sJLJalwdJfeYtNgTrLUcaNNZXZFxnHtEKpI=" providerId="None" clId="Web-{1A09CDD9-11A8-42A1-862C-94DF5E9425FB}" dt="2020-12-04T08:12:22.186" v="557" actId="20577"/>
          <ac:spMkLst>
            <pc:docMk/>
            <pc:sldMk cId="2708439007" sldId="271"/>
            <ac:spMk id="2" creationId="{84A2FE35-20D4-46DE-B585-41D9283185F0}"/>
          </ac:spMkLst>
        </pc:spChg>
        <pc:spChg chg="add del">
          <ac:chgData name="onandy2" userId="9JrbtQS3sJLJalwdJfeYtNgTrLUcaNNZXZFxnHtEKpI=" providerId="None" clId="Web-{1A09CDD9-11A8-42A1-862C-94DF5E9425FB}" dt="2020-12-04T08:13:53.598" v="564"/>
          <ac:spMkLst>
            <pc:docMk/>
            <pc:sldMk cId="2708439007" sldId="271"/>
            <ac:spMk id="3" creationId="{7A1703F2-B84B-4781-BE0B-818DDF5A27D8}"/>
          </ac:spMkLst>
        </pc:spChg>
        <pc:spChg chg="add del mod">
          <ac:chgData name="onandy2" userId="9JrbtQS3sJLJalwdJfeYtNgTrLUcaNNZXZFxnHtEKpI=" providerId="None" clId="Web-{1A09CDD9-11A8-42A1-862C-94DF5E9425FB}" dt="2020-12-04T08:14:25.943" v="574"/>
          <ac:spMkLst>
            <pc:docMk/>
            <pc:sldMk cId="2708439007" sldId="271"/>
            <ac:spMk id="7" creationId="{917F816E-BBB5-43B6-B2D9-13EF0ADEBC3A}"/>
          </ac:spMkLst>
        </pc:spChg>
        <pc:spChg chg="add mod">
          <ac:chgData name="onandy2" userId="9JrbtQS3sJLJalwdJfeYtNgTrLUcaNNZXZFxnHtEKpI=" providerId="None" clId="Web-{1A09CDD9-11A8-42A1-862C-94DF5E9425FB}" dt="2020-12-04T08:20:26.285" v="683" actId="20577"/>
          <ac:spMkLst>
            <pc:docMk/>
            <pc:sldMk cId="2708439007" sldId="271"/>
            <ac:spMk id="12" creationId="{3204872E-CB23-4DB8-8214-000E33218DA7}"/>
          </ac:spMkLst>
        </pc:spChg>
        <pc:picChg chg="add del mod ord">
          <ac:chgData name="onandy2" userId="9JrbtQS3sJLJalwdJfeYtNgTrLUcaNNZXZFxnHtEKpI=" providerId="None" clId="Web-{1A09CDD9-11A8-42A1-862C-94DF5E9425FB}" dt="2020-12-04T08:13:49.410" v="563"/>
          <ac:picMkLst>
            <pc:docMk/>
            <pc:sldMk cId="2708439007" sldId="271"/>
            <ac:picMk id="4" creationId="{A0405200-B1B3-4BD8-A16E-D2A778344729}"/>
          </ac:picMkLst>
        </pc:picChg>
        <pc:picChg chg="add del mod ord">
          <ac:chgData name="onandy2" userId="9JrbtQS3sJLJalwdJfeYtNgTrLUcaNNZXZFxnHtEKpI=" providerId="None" clId="Web-{1A09CDD9-11A8-42A1-862C-94DF5E9425FB}" dt="2020-12-04T08:14:25.115" v="573"/>
          <ac:picMkLst>
            <pc:docMk/>
            <pc:sldMk cId="2708439007" sldId="271"/>
            <ac:picMk id="5" creationId="{4F415105-6BA6-4FB3-8935-39BDBA562EE7}"/>
          </ac:picMkLst>
        </pc:picChg>
        <pc:picChg chg="add mod ord">
          <ac:chgData name="onandy2" userId="9JrbtQS3sJLJalwdJfeYtNgTrLUcaNNZXZFxnHtEKpI=" providerId="None" clId="Web-{1A09CDD9-11A8-42A1-862C-94DF5E9425FB}" dt="2020-12-04T08:14:38.413" v="576" actId="1076"/>
          <ac:picMkLst>
            <pc:docMk/>
            <pc:sldMk cId="2708439007" sldId="271"/>
            <ac:picMk id="8" creationId="{6044A46A-F825-47FD-82BA-75CB6A716B03}"/>
          </ac:picMkLst>
        </pc:picChg>
        <pc:picChg chg="add mod">
          <ac:chgData name="onandy2" userId="9JrbtQS3sJLJalwdJfeYtNgTrLUcaNNZXZFxnHtEKpI=" providerId="None" clId="Web-{1A09CDD9-11A8-42A1-862C-94DF5E9425FB}" dt="2020-12-04T08:15:17.321" v="584" actId="1076"/>
          <ac:picMkLst>
            <pc:docMk/>
            <pc:sldMk cId="2708439007" sldId="271"/>
            <ac:picMk id="9" creationId="{3FC25852-72BE-4CF1-B72C-E640ABE3684D}"/>
          </ac:picMkLst>
        </pc:picChg>
        <pc:picChg chg="add mod">
          <ac:chgData name="onandy2" userId="9JrbtQS3sJLJalwdJfeYtNgTrLUcaNNZXZFxnHtEKpI=" providerId="None" clId="Web-{1A09CDD9-11A8-42A1-862C-94DF5E9425FB}" dt="2020-12-04T08:15:50.073" v="589" actId="14100"/>
          <ac:picMkLst>
            <pc:docMk/>
            <pc:sldMk cId="2708439007" sldId="271"/>
            <ac:picMk id="10" creationId="{BADC0A59-BB91-46F9-927B-9FD2F6F10F2C}"/>
          </ac:picMkLst>
        </pc:picChg>
      </pc:sldChg>
    </pc:docChg>
  </pc:docChgLst>
</pc:chgInfo>
</file>

<file path=ppt/comments/modernComment_118_6E9A38B2.xml><?xml version="1.0" encoding="utf-8"?>
<p188:cmLst xmlns:a="http://schemas.openxmlformats.org/drawingml/2006/main" xmlns:r="http://schemas.openxmlformats.org/officeDocument/2006/relationships" xmlns:p188="http://schemas.microsoft.com/office/powerpoint/2018/8/main">
  <p188:cm id="{0F6DBCA0-DE88-4578-95F2-DF704EFF6EDA}" authorId="{2FA37349-1D8D-1D92-7252-C330148D4D5C}" status="resolved" created="2020-12-04T09:22:34.350" complete="100000">
    <pc:sldMkLst xmlns:pc="http://schemas.microsoft.com/office/powerpoint/2013/main/command">
      <pc:docMk/>
      <pc:sldMk cId="1855600818" sldId="280"/>
    </pc:sldMkLst>
    <p188:txBody>
      <a:bodyPr/>
      <a:lstStyle/>
      <a:p>
        <a:r>
          <a:rPr lang="en-GB"/>
          <a:t>This still needs to correspond with the paper. Enrico was editing it when I made the slide</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C22D3F6-D4B8-492B-83BE-8E86E65BFE31}" type="datetimeFigureOut">
              <a:rPr lang="en-GB"/>
              <a:t>04/12/2020</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30B51D8-0EE7-4BF3-8E67-C483EE48AFDC}" type="slidenum">
              <a:rPr lang="en-GB"/>
              <a:t>‹#›</a:t>
            </a:fld>
            <a:endParaRPr lang="en-GB"/>
          </a:p>
        </p:txBody>
      </p:sp>
    </p:spTree>
    <p:extLst>
      <p:ext uri="{BB962C8B-B14F-4D97-AF65-F5344CB8AC3E}">
        <p14:creationId xmlns:p14="http://schemas.microsoft.com/office/powerpoint/2010/main" val="36704551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Cells can be described as galvanic or electrolytic. A galvanic cell derives energy from spontaneous redox reactions taking place between the anodes and cathodes, while an electrolytic cell utilizes energy to perform non-spontaneous redox reactions. Primary batteries have solely galvanic cells, meaning the reaction utilized to generate electrons at a higher potential is not reversible. Secondary batteries, such as rechargeable batteries, can reverse the reaction by applying a potential to the cathode which restores the anode ). All three of the batteries used in this project are secondary batteries, and therefore rechargeable. </a:t>
            </a:r>
          </a:p>
          <a:p>
            <a:endParaRPr lang="en-US" dirty="0">
              <a:cs typeface="+mn-lt"/>
            </a:endParaRPr>
          </a:p>
        </p:txBody>
      </p:sp>
      <p:sp>
        <p:nvSpPr>
          <p:cNvPr id="4" name="Slide Number Placeholder 3"/>
          <p:cNvSpPr>
            <a:spLocks noGrp="1"/>
          </p:cNvSpPr>
          <p:nvPr>
            <p:ph type="sldNum" sz="quarter" idx="5"/>
          </p:nvPr>
        </p:nvSpPr>
        <p:spPr/>
        <p:txBody>
          <a:bodyPr/>
          <a:lstStyle/>
          <a:p>
            <a:fld id="{130B51D8-0EE7-4BF3-8E67-C483EE48AFDC}" type="slidenum">
              <a:rPr lang="en-GB"/>
              <a:t>4</a:t>
            </a:fld>
            <a:endParaRPr lang="en-GB"/>
          </a:p>
        </p:txBody>
      </p:sp>
    </p:spTree>
    <p:extLst>
      <p:ext uri="{BB962C8B-B14F-4D97-AF65-F5344CB8AC3E}">
        <p14:creationId xmlns:p14="http://schemas.microsoft.com/office/powerpoint/2010/main" val="281628656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Taken from paper -</a:t>
            </a:r>
          </a:p>
          <a:p>
            <a:r>
              <a:rPr lang="en-US"/>
              <a:t>The energy ratios for batteries in cooler conditions decrease when compared to room temperature ratios. Differences in the power ratios can be attributed to the different charging cycles and chemical inefficiencies.</a:t>
            </a:r>
          </a:p>
          <a:p>
            <a:r>
              <a:rPr lang="en-US"/>
              <a:t>The graphs above display the integrated power vs time plots for the three batteries at colder temperatures of 5°C. The amount of energy transferred into a NiCd battery at 5 °C is significantly larger than that at 25 °C. In general, over 2000 more joules are transferred over in this process, which consequently resulted in less than 600 J of usable energy. The Ni-MH power curve shows that significantly less energy was transferred and available for usage. For Li-ion, there is relatively little effect on the charging process and also output energy. This behavior is expected considering Li-ion batteries tend to lose only 10% of their capacity in cold temperatures. After averaging the results of many tests, NiCd, Ni-MH, and Li-ion ratios averaged at 52%, 31%, and 64% respectively. </a:t>
            </a:r>
          </a:p>
          <a:p>
            <a:endParaRPr lang="en-US"/>
          </a:p>
        </p:txBody>
      </p:sp>
      <p:sp>
        <p:nvSpPr>
          <p:cNvPr id="4" name="Slide Number Placeholder 3"/>
          <p:cNvSpPr>
            <a:spLocks noGrp="1"/>
          </p:cNvSpPr>
          <p:nvPr>
            <p:ph type="sldNum" sz="quarter" idx="5"/>
          </p:nvPr>
        </p:nvSpPr>
        <p:spPr/>
        <p:txBody>
          <a:bodyPr/>
          <a:lstStyle/>
          <a:p>
            <a:fld id="{130B51D8-0EE7-4BF3-8E67-C483EE48AFDC}" type="slidenum">
              <a:rPr lang="en-GB"/>
              <a:t>27</a:t>
            </a:fld>
            <a:endParaRPr lang="en-GB"/>
          </a:p>
        </p:txBody>
      </p:sp>
    </p:spTree>
    <p:extLst>
      <p:ext uri="{BB962C8B-B14F-4D97-AF65-F5344CB8AC3E}">
        <p14:creationId xmlns:p14="http://schemas.microsoft.com/office/powerpoint/2010/main" val="36583595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spcBef>
                <a:spcPct val="20000"/>
              </a:spcBef>
              <a:spcAft>
                <a:spcPts val="600"/>
              </a:spcAft>
              <a:buFont typeface="Arial"/>
              <a:buChar char="•"/>
            </a:pPr>
            <a:r>
              <a:rPr lang="en-GB" dirty="0"/>
              <a:t>The Arduino Mega 2560 board was interfaced with the following sensors to collect and store data:</a:t>
            </a:r>
            <a:endParaRPr lang="en-US" dirty="0"/>
          </a:p>
          <a:p>
            <a:pPr marL="383540" lvl="1">
              <a:spcBef>
                <a:spcPct val="20000"/>
              </a:spcBef>
              <a:spcAft>
                <a:spcPts val="600"/>
              </a:spcAft>
              <a:buFont typeface="Arial,Sans-Serif"/>
              <a:buChar char="•"/>
            </a:pPr>
            <a:r>
              <a:rPr lang="en-GB" dirty="0"/>
              <a:t>Adafruit INA219 #1: Used to monitor the current, voltage (shunt and load), and power of the 5*AA batteries on the PCB.</a:t>
            </a:r>
          </a:p>
          <a:p>
            <a:pPr marL="383540" lvl="1">
              <a:spcBef>
                <a:spcPct val="20000"/>
              </a:spcBef>
              <a:spcAft>
                <a:spcPts val="600"/>
              </a:spcAft>
              <a:buFont typeface="Arial,Sans-Serif"/>
              <a:buChar char="•"/>
            </a:pPr>
            <a:r>
              <a:rPr lang="en-GB" dirty="0"/>
              <a:t>Adafruit INA219 #2: Used to monitor the current, voltage (shunt and load), and power of the test battery on the proto board.</a:t>
            </a:r>
            <a:endParaRPr lang="en-US" dirty="0"/>
          </a:p>
          <a:p>
            <a:pPr marL="383540" lvl="1">
              <a:spcBef>
                <a:spcPct val="20000"/>
              </a:spcBef>
              <a:spcAft>
                <a:spcPts val="600"/>
              </a:spcAft>
              <a:buFont typeface="Arial,Sans-Serif"/>
              <a:buChar char="•"/>
            </a:pPr>
            <a:r>
              <a:rPr lang="en-GB" dirty="0"/>
              <a:t>Adafruit BME680: For measuring the ambient temperature, atmospheric pressure, and humidity that the batteries were exposed to.</a:t>
            </a:r>
            <a:endParaRPr lang="en-US" dirty="0"/>
          </a:p>
          <a:p>
            <a:pPr marL="383540" lvl="1">
              <a:spcBef>
                <a:spcPct val="20000"/>
              </a:spcBef>
              <a:spcAft>
                <a:spcPts val="600"/>
              </a:spcAft>
              <a:buFont typeface="Arial,Sans-Serif"/>
              <a:buChar char="•"/>
            </a:pPr>
            <a:r>
              <a:rPr lang="en-GB" dirty="0"/>
              <a:t>16X2 LCD display: To display menus within the testing program, as well as the data being collected.</a:t>
            </a:r>
            <a:endParaRPr lang="en-US" dirty="0"/>
          </a:p>
          <a:p>
            <a:pPr marL="383540" lvl="1">
              <a:spcBef>
                <a:spcPct val="20000"/>
              </a:spcBef>
              <a:spcAft>
                <a:spcPts val="600"/>
              </a:spcAft>
              <a:buFont typeface="Arial,Sans-Serif"/>
              <a:buChar char="•"/>
            </a:pPr>
            <a:r>
              <a:rPr lang="en-GB" dirty="0"/>
              <a:t>10kΩ </a:t>
            </a:r>
            <a:r>
              <a:rPr lang="en-GB" dirty="0" err="1"/>
              <a:t>Trimpot</a:t>
            </a:r>
            <a:r>
              <a:rPr lang="en-GB" dirty="0"/>
              <a:t>: To control the LCD contrast.</a:t>
            </a:r>
            <a:endParaRPr lang="en-US" dirty="0"/>
          </a:p>
          <a:p>
            <a:pPr marL="383540" lvl="1">
              <a:spcBef>
                <a:spcPct val="20000"/>
              </a:spcBef>
              <a:spcAft>
                <a:spcPts val="600"/>
              </a:spcAft>
              <a:buFont typeface="Arial,Sans-Serif"/>
              <a:buChar char="•"/>
            </a:pPr>
            <a:r>
              <a:rPr lang="en-GB" dirty="0"/>
              <a:t>3X4 Keypad: Used to input the selections for the battery and test type to call the appropriate functions in our data acquisition system.</a:t>
            </a:r>
            <a:endParaRPr lang="en-US" dirty="0"/>
          </a:p>
          <a:p>
            <a:pPr marL="383540" lvl="1">
              <a:spcBef>
                <a:spcPct val="20000"/>
              </a:spcBef>
              <a:spcAft>
                <a:spcPts val="600"/>
              </a:spcAft>
              <a:buFont typeface="Arial,Sans-Serif"/>
              <a:buChar char="•"/>
            </a:pPr>
            <a:r>
              <a:rPr lang="en-GB" dirty="0"/>
              <a:t>Micro-SD board and card: Used to read, write, and save data collected from INA219 and BME680 sensors.</a:t>
            </a:r>
            <a:endParaRPr lang="en-US" dirty="0"/>
          </a:p>
        </p:txBody>
      </p:sp>
      <p:sp>
        <p:nvSpPr>
          <p:cNvPr id="4" name="Slide Number Placeholder 3"/>
          <p:cNvSpPr>
            <a:spLocks noGrp="1"/>
          </p:cNvSpPr>
          <p:nvPr>
            <p:ph type="sldNum" sz="quarter" idx="5"/>
          </p:nvPr>
        </p:nvSpPr>
        <p:spPr/>
        <p:txBody>
          <a:bodyPr/>
          <a:lstStyle/>
          <a:p>
            <a:fld id="{130B51D8-0EE7-4BF3-8E67-C483EE48AFDC}" type="slidenum">
              <a:rPr lang="en-GB"/>
              <a:t>9</a:t>
            </a:fld>
            <a:endParaRPr lang="en-GB"/>
          </a:p>
        </p:txBody>
      </p:sp>
    </p:spTree>
    <p:extLst>
      <p:ext uri="{BB962C8B-B14F-4D97-AF65-F5344CB8AC3E}">
        <p14:creationId xmlns:p14="http://schemas.microsoft.com/office/powerpoint/2010/main" val="3864806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ct val="20000"/>
              </a:spcBef>
              <a:spcAft>
                <a:spcPts val="600"/>
              </a:spcAft>
            </a:pPr>
            <a:r>
              <a:rPr lang="en-GB" dirty="0"/>
              <a:t>Other than the Arduino Mega board and its interfaced sensors, we used the following components :</a:t>
            </a:r>
            <a:endParaRPr lang="en-US" dirty="0"/>
          </a:p>
          <a:p>
            <a:pPr marL="342900" indent="-342900">
              <a:spcBef>
                <a:spcPct val="20000"/>
              </a:spcBef>
              <a:spcAft>
                <a:spcPts val="600"/>
              </a:spcAft>
              <a:buFont typeface="Arial,Sans-Serif"/>
              <a:buChar char="•"/>
            </a:pPr>
            <a:r>
              <a:rPr lang="en-GB"/>
              <a:t>Precision resistors : 2 10 ohm resistors used to discharge the battery and 1 0.001 ohm resistor used to modify the INA219.</a:t>
            </a:r>
            <a:endParaRPr lang="en-US"/>
          </a:p>
          <a:p>
            <a:pPr>
              <a:spcBef>
                <a:spcPct val="20000"/>
              </a:spcBef>
              <a:spcAft>
                <a:spcPts val="600"/>
              </a:spcAft>
            </a:pPr>
            <a:endParaRPr lang="en-GB" dirty="0"/>
          </a:p>
          <a:p>
            <a:pPr marL="342900" indent="-342900">
              <a:spcBef>
                <a:spcPct val="20000"/>
              </a:spcBef>
              <a:spcAft>
                <a:spcPts val="600"/>
              </a:spcAft>
              <a:buFont typeface="Arial,Sans-Serif"/>
              <a:buChar char="•"/>
            </a:pPr>
            <a:r>
              <a:rPr lang="en-GB"/>
              <a:t>Ribbon cable connector : Used to connect the PCB (containing the Arduino Mega and sensors) with the proto board (containing the test battery and precision resistors)</a:t>
            </a:r>
            <a:endParaRPr lang="en-GB" dirty="0"/>
          </a:p>
          <a:p>
            <a:pPr>
              <a:spcBef>
                <a:spcPct val="20000"/>
              </a:spcBef>
              <a:spcAft>
                <a:spcPts val="600"/>
              </a:spcAft>
            </a:pPr>
            <a:endParaRPr lang="en-GB" dirty="0"/>
          </a:p>
          <a:p>
            <a:pPr marL="342900" indent="-342900">
              <a:spcBef>
                <a:spcPct val="20000"/>
              </a:spcBef>
              <a:spcAft>
                <a:spcPts val="600"/>
              </a:spcAft>
              <a:buFont typeface="Arial,Sans-Serif"/>
              <a:buChar char="•"/>
            </a:pPr>
            <a:r>
              <a:rPr lang="en-GB"/>
              <a:t>Battery chargers : POWEROWL NiCD Charger, </a:t>
            </a:r>
            <a:r>
              <a:rPr lang="en-GB" dirty="0" err="1"/>
              <a:t>AmazonBasic</a:t>
            </a:r>
            <a:r>
              <a:rPr lang="en-GB"/>
              <a:t> NiMH Charger, and </a:t>
            </a:r>
            <a:r>
              <a:rPr lang="en-GB" dirty="0" err="1"/>
              <a:t>DeleePow</a:t>
            </a:r>
            <a:r>
              <a:rPr lang="en-GB"/>
              <a:t> Li-Ion Charger. </a:t>
            </a:r>
            <a:endParaRPr lang="en-US"/>
          </a:p>
          <a:p>
            <a:pPr marL="667385" lvl="1" indent="-342900">
              <a:spcBef>
                <a:spcPct val="20000"/>
              </a:spcBef>
              <a:spcAft>
                <a:spcPts val="600"/>
              </a:spcAft>
              <a:buFont typeface="Arial,Sans-Serif"/>
              <a:buChar char="•"/>
            </a:pPr>
            <a:r>
              <a:rPr lang="en-GB"/>
              <a:t> They all contain internal circuitry that helps dynamically determine how to charge the battery.</a:t>
            </a:r>
            <a:endParaRPr lang="en-US"/>
          </a:p>
        </p:txBody>
      </p:sp>
      <p:sp>
        <p:nvSpPr>
          <p:cNvPr id="4" name="Slide Number Placeholder 3"/>
          <p:cNvSpPr>
            <a:spLocks noGrp="1"/>
          </p:cNvSpPr>
          <p:nvPr>
            <p:ph type="sldNum" sz="quarter" idx="5"/>
          </p:nvPr>
        </p:nvSpPr>
        <p:spPr/>
        <p:txBody>
          <a:bodyPr/>
          <a:lstStyle/>
          <a:p>
            <a:fld id="{130B51D8-0EE7-4BF3-8E67-C483EE48AFDC}" type="slidenum">
              <a:rPr lang="en-GB"/>
              <a:t>10</a:t>
            </a:fld>
            <a:endParaRPr lang="en-GB"/>
          </a:p>
        </p:txBody>
      </p:sp>
    </p:spTree>
    <p:extLst>
      <p:ext uri="{BB962C8B-B14F-4D97-AF65-F5344CB8AC3E}">
        <p14:creationId xmlns:p14="http://schemas.microsoft.com/office/powerpoint/2010/main" val="4605359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Taken from paper - </a:t>
            </a:r>
          </a:p>
          <a:p>
            <a:r>
              <a:rPr lang="en-US" dirty="0"/>
              <a:t>Other than the basic similarities in the curves of the nickel based batteries, evidence of overcharging is displayed by the higher current at the beginning of trials. In the case of the Li-ion battery, which has a voltage regulator, it can be seen that the voltage decreases to precisely 1.45 volts when a discharge begins. This is less than half of the nominal cell voltage, but within the regulations of a AA battery. This voltage is maintained until the battery is unable to supply enough power to maintain this voltage through the regulator. At the 297 minute mark, the current and voltage immediately drop to 0 indicating the regulator is not able to maintain the specified voltage and turns off. Approximately two hours into the Li-ion test, a slight drop in current values is recorded. This fluctuation is the result of measurements barely reaching a lower quantization within the INA219 ADC. </a:t>
            </a:r>
            <a:endParaRPr lang="en-US" dirty="0">
              <a:cs typeface="Calibri"/>
            </a:endParaRPr>
          </a:p>
          <a:p>
            <a:br>
              <a:rPr lang="en-US" dirty="0"/>
            </a:br>
            <a:endParaRPr lang="en-US" dirty="0"/>
          </a:p>
          <a:p>
            <a:r>
              <a:rPr lang="en-US" dirty="0"/>
              <a:t>For each battery, the amount of current supplied for the specified time corresponds with the capacity estimation given by the supplier. For example, in Figure 30, the NiMH took approximately 520 minutes to begin losing voltage, and therefore current, rapidly. This data would correspond with 8.66 hours of 240 mA current, or 2080 </a:t>
            </a:r>
            <a:r>
              <a:rPr lang="en-US" dirty="0" err="1"/>
              <a:t>mAh</a:t>
            </a:r>
            <a:r>
              <a:rPr lang="en-US" dirty="0"/>
              <a:t> which is very close to the approximate 2000 </a:t>
            </a:r>
            <a:r>
              <a:rPr lang="en-US" dirty="0" err="1"/>
              <a:t>mAh</a:t>
            </a:r>
            <a:r>
              <a:rPr lang="en-US" dirty="0"/>
              <a:t> capacity given by the supplier. Each value can be seen to correspond with the capacity estimates provided by the manufacturers. Integrating the power from these discharge curves, we are able to gather an understanding of how much usable energy a battery contains after being completely charged. However, for this to be useful, a similar understanding of the charging data must be developed which we will explain further.</a:t>
            </a:r>
          </a:p>
        </p:txBody>
      </p:sp>
      <p:sp>
        <p:nvSpPr>
          <p:cNvPr id="4" name="Slide Number Placeholder 3"/>
          <p:cNvSpPr>
            <a:spLocks noGrp="1"/>
          </p:cNvSpPr>
          <p:nvPr>
            <p:ph type="sldNum" sz="quarter" idx="5"/>
          </p:nvPr>
        </p:nvSpPr>
        <p:spPr/>
        <p:txBody>
          <a:bodyPr/>
          <a:lstStyle/>
          <a:p>
            <a:fld id="{130B51D8-0EE7-4BF3-8E67-C483EE48AFDC}" type="slidenum">
              <a:rPr lang="en-GB"/>
              <a:t>21</a:t>
            </a:fld>
            <a:endParaRPr lang="en-GB"/>
          </a:p>
        </p:txBody>
      </p:sp>
    </p:spTree>
    <p:extLst>
      <p:ext uri="{BB962C8B-B14F-4D97-AF65-F5344CB8AC3E}">
        <p14:creationId xmlns:p14="http://schemas.microsoft.com/office/powerpoint/2010/main" val="25411337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Taken from paper -</a:t>
            </a:r>
          </a:p>
          <a:p>
            <a:r>
              <a:rPr lang="en-US" dirty="0">
                <a:cs typeface="Calibri"/>
              </a:rPr>
              <a:t>Li ion : </a:t>
            </a:r>
            <a:r>
              <a:rPr lang="en-US" dirty="0"/>
              <a:t>Li-ion chargers work on a constant, dynamic feedback loop, attempting to maintain nominal cell voltage. The charging process is broken down into three sections: constant current, saturation current, and topping current. During the constant current region, voltage rises linearly at very small rates. When voltage peaks, a new current called saturation current continues charging the battery. However, saturation current decreases overtime. In most chargers, this decrease is exponential, but here we see a linear trend from minute 40 to 65. After another peak in voltage, the topping current begins. This process closely monitors voltage and supplies currents in accordance until a steady nominal voltage of 4.2 volts is reached. As a result, current is maximized while voltage is maintained allowing for less lithium plating to develop on the anode. However, this feedback loop does not actually function off voltage in most cases. Most chargers function off of internal resistance values, which will be proven problematic. </a:t>
            </a:r>
            <a:endParaRPr lang="en-US" dirty="0">
              <a:cs typeface="Calibri"/>
            </a:endParaRPr>
          </a:p>
          <a:p>
            <a:endParaRPr lang="en-US" dirty="0">
              <a:cs typeface="+mn-lt"/>
            </a:endParaRPr>
          </a:p>
          <a:p>
            <a:r>
              <a:rPr lang="en-US" dirty="0">
                <a:cs typeface="+mn-lt"/>
              </a:rPr>
              <a:t>NiCd : </a:t>
            </a:r>
            <a:r>
              <a:rPr lang="en-US" dirty="0"/>
              <a:t>The bimodal segmenting of the voltage is the result of a charging duty cycle, as discussed previously. In the case of the NiCd charger, the manufacturer has two different percentage cycles. Approximately 3 hours into this charging cycle, the charger switches from a 15% duty cycle to a 3% duty cycle. The duty cycle changes when a specific internal resistance value, and the corresponding battery temperature, has been reached. The difference in the percentage duty cycles can be seen by the density of the scatter plot decreasing after the 3 hour mark. The values within this plot shows that this battery charges at a significant current compared to other batteries, especially compared to its capacity. In general, NiCd batteries tend to charge at rates between 0.1-0.5 C, but in extreme cases can even approach 1C without seeing lasting effects on a battery's capacity. However, there are conflicting results as our </a:t>
            </a:r>
            <a:r>
              <a:rPr lang="en-US" dirty="0" err="1"/>
              <a:t>smartcharger</a:t>
            </a:r>
            <a:r>
              <a:rPr lang="en-US" dirty="0"/>
              <a:t> used a current of approximately 2C. Since the charger operates with a duty cycle, charging at high currents is possible. As stated previously, Ni-Cd batteries charge more efficiently at higher currents, but are not capable of maintaining these currents for long periods of time. As a result, the charger pulses high current at low duty cycles that allow for a trickle charge of 0.125 C, but at a current of 2C. While studying our data, the periodic measurements resulted in a similar density of expected measurements, even with larger spaced sampling. As a result, duty cycle was not required to be factored into integrating the power transferred. </a:t>
            </a:r>
            <a:endParaRPr lang="en-US" dirty="0">
              <a:cs typeface="+mn-lt"/>
            </a:endParaRPr>
          </a:p>
          <a:p>
            <a:br>
              <a:rPr lang="en-US" dirty="0">
                <a:cs typeface="+mn-lt"/>
              </a:rPr>
            </a:br>
            <a:r>
              <a:rPr lang="en-US" dirty="0" err="1">
                <a:cs typeface="+mn-lt"/>
              </a:rPr>
              <a:t>NiMh</a:t>
            </a:r>
            <a:r>
              <a:rPr lang="en-US" dirty="0">
                <a:cs typeface="+mn-lt"/>
              </a:rPr>
              <a:t> - </a:t>
            </a:r>
            <a:r>
              <a:rPr lang="en-US" dirty="0"/>
              <a:t>The ability to make comparisons between NiMH charging and other battery types shows the importance of charging cycles. With nearly three times the capacity, but half the charging current, NiMH batteries charge in half the time of NiCd batteries. Such a difference can be explained by the significantly higher duty cycle used within this charger. The fact that the charger runs at a 80% duty cycle for the first charging portion and 99% for the second translates into a charging rate of .25 C for the NiMH, despite the current being about .35 C. This behavior allows for a more effective charging of NiMH batteries which typically charge better under steady conditions. As was found in the previous data, the duty cycles were well represented within the collected data as the ratio of zero measurements matched the duty cycle percentages. As a result, there were no required alterations to the raw data collected when calculating the integration of power from the charger.</a:t>
            </a:r>
            <a:br>
              <a:rPr lang="en-US" dirty="0">
                <a:cs typeface="+mn-lt"/>
              </a:rPr>
            </a:br>
            <a:endParaRPr lang="en-US">
              <a:cs typeface="Calibri"/>
            </a:endParaRPr>
          </a:p>
        </p:txBody>
      </p:sp>
      <p:sp>
        <p:nvSpPr>
          <p:cNvPr id="4" name="Slide Number Placeholder 3"/>
          <p:cNvSpPr>
            <a:spLocks noGrp="1"/>
          </p:cNvSpPr>
          <p:nvPr>
            <p:ph type="sldNum" sz="quarter" idx="5"/>
          </p:nvPr>
        </p:nvSpPr>
        <p:spPr/>
        <p:txBody>
          <a:bodyPr/>
          <a:lstStyle/>
          <a:p>
            <a:fld id="{130B51D8-0EE7-4BF3-8E67-C483EE48AFDC}" type="slidenum">
              <a:rPr lang="en-GB"/>
              <a:t>22</a:t>
            </a:fld>
            <a:endParaRPr lang="en-GB"/>
          </a:p>
        </p:txBody>
      </p:sp>
    </p:spTree>
    <p:extLst>
      <p:ext uri="{BB962C8B-B14F-4D97-AF65-F5344CB8AC3E}">
        <p14:creationId xmlns:p14="http://schemas.microsoft.com/office/powerpoint/2010/main" val="26394620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Taken from paper -</a:t>
            </a:r>
          </a:p>
          <a:p>
            <a:r>
              <a:rPr lang="en-US" dirty="0"/>
              <a:t>In order to measure battery efficiency for each battery, input and output energy ratios were generated from current and voltage collected from the INA219. These were integrated, through a </a:t>
            </a:r>
            <a:r>
              <a:rPr lang="en-US" dirty="0" err="1"/>
              <a:t>riemann</a:t>
            </a:r>
            <a:r>
              <a:rPr lang="en-US" dirty="0"/>
              <a:t> sum procedure, over the course of the entire charge and discharge cycle. The results of these integrations are shown in the graphs above. </a:t>
            </a:r>
            <a:endParaRPr lang="en-US" dirty="0">
              <a:cs typeface="Calibri"/>
            </a:endParaRPr>
          </a:p>
          <a:p>
            <a:br>
              <a:rPr lang="en-US" dirty="0">
                <a:cs typeface="+mn-lt"/>
              </a:rPr>
            </a:br>
            <a:r>
              <a:rPr lang="en-US" dirty="0"/>
              <a:t>The integrated power for each battery test will be of a different magnitude due to the differing capacities of each battery; however, the ratio of the system’s input energy versus output energy can consequently show the energy lost throughout the process of energy storage and data collection. Within each of these plots, the blue curve represents the integration of power during the charging process, while the yellow shows the results from discharging. These plots emphasize previously established relationships, such as the change of duty cycle in the NiCd charging causing a change in the slope. Similarly, the NiMH slope remains constant throughout the entire charging process, establishing the constant rate of power transfer discovered in Section 3.2. Finally, a very steep charging rate for the Li-ion battery, which charged at around 1 C, is observed. However, the important relationship is the ending magnitude of the curves. Over the course of many tests, these calculations were performed to generate ratios of the magnitudes. These room temperature ratios, when averaged, led to general ratios of 59%, 72%, and 70% for NiCd, NiMH, and Li-ion respectively.</a:t>
            </a:r>
            <a:endParaRPr lang="en-US" dirty="0">
              <a:cs typeface="Calibri" panose="020F0502020204030204"/>
            </a:endParaRPr>
          </a:p>
          <a:p>
            <a:endParaRPr lang="en-US" dirty="0">
              <a:cs typeface="+mn-lt"/>
            </a:endParaRPr>
          </a:p>
        </p:txBody>
      </p:sp>
      <p:sp>
        <p:nvSpPr>
          <p:cNvPr id="4" name="Slide Number Placeholder 3"/>
          <p:cNvSpPr>
            <a:spLocks noGrp="1"/>
          </p:cNvSpPr>
          <p:nvPr>
            <p:ph type="sldNum" sz="quarter" idx="5"/>
          </p:nvPr>
        </p:nvSpPr>
        <p:spPr/>
        <p:txBody>
          <a:bodyPr/>
          <a:lstStyle/>
          <a:p>
            <a:fld id="{130B51D8-0EE7-4BF3-8E67-C483EE48AFDC}" type="slidenum">
              <a:rPr lang="en-GB"/>
              <a:t>23</a:t>
            </a:fld>
            <a:endParaRPr lang="en-GB"/>
          </a:p>
        </p:txBody>
      </p:sp>
    </p:spTree>
    <p:extLst>
      <p:ext uri="{BB962C8B-B14F-4D97-AF65-F5344CB8AC3E}">
        <p14:creationId xmlns:p14="http://schemas.microsoft.com/office/powerpoint/2010/main" val="2821810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Taken from paper - </a:t>
            </a:r>
            <a:endParaRPr lang="en-US" dirty="0"/>
          </a:p>
          <a:p>
            <a:r>
              <a:rPr lang="en-US" dirty="0"/>
              <a:t>As was expected, the charging process proved dangerous. It is well known that charging batteries below, or around 0°C, is ill-advised. Even though it is possible, charging at these temperatures leads to voltage peaking which causes lithium plating to form on the anode. This can prove disastrous when this plating leads to the development of dendrites that cause battery failure. Within the charging plot, the faults of the charger, as mentioned previously, come to a head. The charger does not utilize voltage measurements as a means of determining the cycle switches, and as a result, the battery is overcharged. When in a lower temperature environment, the internal resistance of the battery is lowered. As this is the primary measurement used to determine the timing within the cycle, the battery is overcharged. The voltage across the battery is affected by the amount of current flowing through the battery. Regardless of the irreparable damage caused by the charging process, we see similar performance while discharging at lower temperatures.</a:t>
            </a:r>
            <a:endParaRPr lang="en-US">
              <a:cs typeface="Calibri"/>
            </a:endParaRPr>
          </a:p>
          <a:p>
            <a:endParaRPr lang="en-US" dirty="0"/>
          </a:p>
          <a:p>
            <a:r>
              <a:rPr lang="en-US"/>
              <a:t>The effects of the regulator seen in the discharge curve for li-ion at room temperature, are amplified significantly. The voltage drop is nearly 4 times higher than that at </a:t>
            </a:r>
            <a:r>
              <a:rPr lang="en-US" dirty="0"/>
              <a:t>room temperature</a:t>
            </a:r>
            <a:r>
              <a:rPr lang="en-US"/>
              <a:t>, showing the significant effects of temperature on the regulator. Other than that, the discharge processes differ by minutes and maintain similar currents.</a:t>
            </a:r>
          </a:p>
          <a:p>
            <a:br>
              <a:rPr lang="en-US" dirty="0"/>
            </a:br>
            <a:endParaRPr lang="en-US" dirty="0"/>
          </a:p>
        </p:txBody>
      </p:sp>
      <p:sp>
        <p:nvSpPr>
          <p:cNvPr id="4" name="Slide Number Placeholder 3"/>
          <p:cNvSpPr>
            <a:spLocks noGrp="1"/>
          </p:cNvSpPr>
          <p:nvPr>
            <p:ph type="sldNum" sz="quarter" idx="5"/>
          </p:nvPr>
        </p:nvSpPr>
        <p:spPr/>
        <p:txBody>
          <a:bodyPr/>
          <a:lstStyle/>
          <a:p>
            <a:fld id="{130B51D8-0EE7-4BF3-8E67-C483EE48AFDC}" type="slidenum">
              <a:rPr lang="en-GB"/>
              <a:t>24</a:t>
            </a:fld>
            <a:endParaRPr lang="en-GB"/>
          </a:p>
        </p:txBody>
      </p:sp>
    </p:spTree>
    <p:extLst>
      <p:ext uri="{BB962C8B-B14F-4D97-AF65-F5344CB8AC3E}">
        <p14:creationId xmlns:p14="http://schemas.microsoft.com/office/powerpoint/2010/main" val="46988579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Taken from paper -</a:t>
            </a:r>
            <a:endParaRPr lang="en-US" dirty="0"/>
          </a:p>
          <a:p>
            <a:r>
              <a:rPr lang="en-US"/>
              <a:t>When charging Ni-Cd batteries in lower temperatures, relatively little change in performance is expected. As mentioned previously, NiCd batteries are the hallmark for maintaining functionality within cooler conditions. The charging curve shows slight differences, as the process takes less time and the switch between duty cycles occurs later. Both of these are expected because lower temperatures lead to the internal resistance of the NiCd battery appearing lower, resulting in the duty cycle switch occurring later. As a result of the increased time within the first duty cycle, the time required decreases but the internals of the battery are likely affected. This is confirmed in the voltage peaking that occurs at values greater than 0.5 V above the nominal values at room temperature. </a:t>
            </a:r>
          </a:p>
        </p:txBody>
      </p:sp>
      <p:sp>
        <p:nvSpPr>
          <p:cNvPr id="4" name="Slide Number Placeholder 3"/>
          <p:cNvSpPr>
            <a:spLocks noGrp="1"/>
          </p:cNvSpPr>
          <p:nvPr>
            <p:ph type="sldNum" sz="quarter" idx="5"/>
          </p:nvPr>
        </p:nvSpPr>
        <p:spPr/>
        <p:txBody>
          <a:bodyPr/>
          <a:lstStyle/>
          <a:p>
            <a:fld id="{130B51D8-0EE7-4BF3-8E67-C483EE48AFDC}" type="slidenum">
              <a:rPr lang="en-GB"/>
              <a:t>25</a:t>
            </a:fld>
            <a:endParaRPr lang="en-GB"/>
          </a:p>
        </p:txBody>
      </p:sp>
    </p:spTree>
    <p:extLst>
      <p:ext uri="{BB962C8B-B14F-4D97-AF65-F5344CB8AC3E}">
        <p14:creationId xmlns:p14="http://schemas.microsoft.com/office/powerpoint/2010/main" val="200304768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Taken from paper -</a:t>
            </a:r>
            <a:endParaRPr lang="en-US" dirty="0"/>
          </a:p>
          <a:p>
            <a:r>
              <a:rPr lang="en-US"/>
              <a:t>The supposed working ranges of NiMH should include 5 °C. However, drastic changes are observed. The charging process follows a similar layout, but undergoes the cycle change significantly earlier within the process due to the voltage peaking quickly. However, in the second duty cycle, a similar timeframe to the control is observed. The overall charging time is decreased by around 40%, leading to significantly less energy transfer. The process of discharging shows similar issues as steady currents are never obtained. Within this plot, little reasoning behind the erratic behavior can be found. The overall trend shows no signs of patterns. To better understand the improper functioning of a NiMH battery at this temperature, a method of collecting internal temperature and pressure may prove useful.</a:t>
            </a:r>
          </a:p>
        </p:txBody>
      </p:sp>
      <p:sp>
        <p:nvSpPr>
          <p:cNvPr id="4" name="Slide Number Placeholder 3"/>
          <p:cNvSpPr>
            <a:spLocks noGrp="1"/>
          </p:cNvSpPr>
          <p:nvPr>
            <p:ph type="sldNum" sz="quarter" idx="5"/>
          </p:nvPr>
        </p:nvSpPr>
        <p:spPr/>
        <p:txBody>
          <a:bodyPr/>
          <a:lstStyle/>
          <a:p>
            <a:fld id="{130B51D8-0EE7-4BF3-8E67-C483EE48AFDC}" type="slidenum">
              <a:rPr lang="en-GB"/>
              <a:t>26</a:t>
            </a:fld>
            <a:endParaRPr lang="en-GB"/>
          </a:p>
        </p:txBody>
      </p:sp>
    </p:spTree>
    <p:extLst>
      <p:ext uri="{BB962C8B-B14F-4D97-AF65-F5344CB8AC3E}">
        <p14:creationId xmlns:p14="http://schemas.microsoft.com/office/powerpoint/2010/main" val="34936364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p:nvSpPr>
        <p:spPr>
          <a:xfrm>
            <a:off x="446534" y="3085765"/>
            <a:ext cx="11262866" cy="33048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581191" y="1020431"/>
            <a:ext cx="10993549" cy="1475013"/>
          </a:xfrm>
          <a:effectLst/>
        </p:spPr>
        <p:txBody>
          <a:bodyPr anchor="b">
            <a:normAutofit/>
          </a:bodyPr>
          <a:lstStyle>
            <a:lvl1pPr>
              <a:defRPr sz="3600">
                <a:solidFill>
                  <a:schemeClr val="accent1"/>
                </a:solidFill>
              </a:defRPr>
            </a:lvl1pPr>
          </a:lstStyle>
          <a:p>
            <a:r>
              <a:rPr lang="en-US" dirty="0"/>
              <a:t>Click to edit Master title style</a:t>
            </a:r>
          </a:p>
        </p:txBody>
      </p:sp>
      <p:sp>
        <p:nvSpPr>
          <p:cNvPr id="3" name="Subtitle 2"/>
          <p:cNvSpPr>
            <a:spLocks noGrp="1"/>
          </p:cNvSpPr>
          <p:nvPr>
            <p:ph type="subTitle" idx="1"/>
          </p:nvPr>
        </p:nvSpPr>
        <p:spPr>
          <a:xfrm>
            <a:off x="581194" y="2495445"/>
            <a:ext cx="10993546" cy="590321"/>
          </a:xfrm>
        </p:spPr>
        <p:txBody>
          <a:bodyPr anchor="t">
            <a:normAutofit/>
          </a:bodyPr>
          <a:lstStyle>
            <a:lvl1pPr marL="0" indent="0" algn="l">
              <a:buNone/>
              <a:defRPr sz="1600" cap="all">
                <a:solidFill>
                  <a:schemeClr val="accent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4" name="Date Placeholder 3"/>
          <p:cNvSpPr>
            <a:spLocks noGrp="1"/>
          </p:cNvSpPr>
          <p:nvPr>
            <p:ph type="dt" sz="half" idx="10"/>
          </p:nvPr>
        </p:nvSpPr>
        <p:spPr>
          <a:xfrm>
            <a:off x="7605951" y="5956137"/>
            <a:ext cx="2844800" cy="365125"/>
          </a:xfrm>
        </p:spPr>
        <p:txBody>
          <a:bodyPr/>
          <a:lstStyle>
            <a:lvl1pPr>
              <a:defRPr>
                <a:solidFill>
                  <a:schemeClr val="accent1">
                    <a:lumMod val="75000"/>
                    <a:lumOff val="25000"/>
                  </a:schemeClr>
                </a:solidFill>
              </a:defRPr>
            </a:lvl1pPr>
          </a:lstStyle>
          <a:p>
            <a:fld id="{B61BEF0D-F0BB-DE4B-95CE-6DB70DBA9567}" type="datetimeFigureOut">
              <a:rPr lang="en-US" dirty="0"/>
              <a:pPr/>
              <a:t>12/4/2020</a:t>
            </a:fld>
            <a:endParaRPr lang="en-US" dirty="0"/>
          </a:p>
        </p:txBody>
      </p:sp>
      <p:sp>
        <p:nvSpPr>
          <p:cNvPr id="5" name="Footer Placeholder 4"/>
          <p:cNvSpPr>
            <a:spLocks noGrp="1"/>
          </p:cNvSpPr>
          <p:nvPr>
            <p:ph type="ftr" sz="quarter" idx="11"/>
          </p:nvPr>
        </p:nvSpPr>
        <p:spPr>
          <a:xfrm>
            <a:off x="581192" y="5951811"/>
            <a:ext cx="6917210" cy="365125"/>
          </a:xfrm>
        </p:spPr>
        <p:txBody>
          <a:bodyPr/>
          <a:lstStyle>
            <a:lvl1pPr>
              <a:defRPr>
                <a:solidFill>
                  <a:schemeClr val="accent1">
                    <a:lumMod val="75000"/>
                    <a:lumOff val="25000"/>
                  </a:schemeClr>
                </a:solidFill>
              </a:defRPr>
            </a:lvl1pPr>
          </a:lstStyle>
          <a:p>
            <a:endParaRPr lang="en-US" dirty="0"/>
          </a:p>
        </p:txBody>
      </p:sp>
      <p:sp>
        <p:nvSpPr>
          <p:cNvPr id="6" name="Slide Number Placeholder 5"/>
          <p:cNvSpPr>
            <a:spLocks noGrp="1"/>
          </p:cNvSpPr>
          <p:nvPr>
            <p:ph type="sldNum" sz="quarter" idx="12"/>
          </p:nvPr>
        </p:nvSpPr>
        <p:spPr>
          <a:xfrm>
            <a:off x="10558300" y="5956137"/>
            <a:ext cx="1016440" cy="365125"/>
          </a:xfrm>
        </p:spPr>
        <p:txBody>
          <a:bodyPr/>
          <a:lstStyle>
            <a:lvl1pPr>
              <a:defRPr>
                <a:solidFill>
                  <a:schemeClr val="accent1">
                    <a:lumMod val="75000"/>
                    <a:lumOff val="25000"/>
                  </a:schemeClr>
                </a:solidFill>
              </a:defRPr>
            </a:lvl1pPr>
          </a:lstStyle>
          <a:p>
            <a:fld id="{D57F1E4F-1CFF-5643-939E-217C01CDF565}" type="slidenum">
              <a:rPr lang="en-US" dirty="0"/>
              <a:pPr/>
              <a:t>‹#›</a:t>
            </a:fld>
            <a:endParaRPr lang="en-US" dirty="0"/>
          </a:p>
        </p:txBody>
      </p:sp>
    </p:spTree>
    <p:extLst>
      <p:ext uri="{BB962C8B-B14F-4D97-AF65-F5344CB8AC3E}">
        <p14:creationId xmlns:p14="http://schemas.microsoft.com/office/powerpoint/2010/main" val="393899836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8" name="Rectangle 7"/>
          <p:cNvSpPr>
            <a:spLocks noChangeAspect="1"/>
          </p:cNvSpPr>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9" name="Title 1"/>
          <p:cNvSpPr>
            <a:spLocks noGrp="1"/>
          </p:cNvSpPr>
          <p:nvPr>
            <p:ph type="title"/>
          </p:nvPr>
        </p:nvSpPr>
        <p:spPr>
          <a:xfrm>
            <a:off x="581192" y="702156"/>
            <a:ext cx="11029616" cy="1013800"/>
          </a:xfrm>
        </p:spPr>
        <p:txBody>
          <a:bodyPr/>
          <a:lstStyle/>
          <a:p>
            <a:r>
              <a:rPr lang="en-US" dirty="0"/>
              <a:t>Click to edit Master title style</a:t>
            </a:r>
          </a:p>
        </p:txBody>
      </p:sp>
      <p:sp>
        <p:nvSpPr>
          <p:cNvPr id="3" name="Vertical Text Placeholder 2"/>
          <p:cNvSpPr>
            <a:spLocks noGrp="1"/>
          </p:cNvSpPr>
          <p:nvPr>
            <p:ph type="body" orient="vert" idx="1"/>
          </p:nvPr>
        </p:nvSpPr>
        <p:spPr/>
        <p:txBody>
          <a:bodyPr vert="eaVert" anchor="t"/>
          <a:lstStyle>
            <a:lvl1pPr algn="l">
              <a:defRPr/>
            </a:lvl1pPr>
            <a:lvl2pPr algn="l">
              <a:defRPr/>
            </a:lvl2pPr>
            <a:lvl3pPr algn="l">
              <a:defRPr/>
            </a:lvl3pPr>
            <a:lvl4pPr algn="l">
              <a:defRPr/>
            </a:lvl4pPr>
            <a:lvl5pPr algn="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B61BEF0D-F0BB-DE4B-95CE-6DB70DBA9567}" type="datetimeFigureOut">
              <a:rPr lang="en-US" dirty="0"/>
              <a:pPr/>
              <a:t>12/4/2020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389191209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Rectangle 6"/>
          <p:cNvSpPr>
            <a:spLocks noChangeAspect="1"/>
          </p:cNvSpPr>
          <p:nvPr/>
        </p:nvSpPr>
        <p:spPr>
          <a:xfrm>
            <a:off x="8839201" y="599725"/>
            <a:ext cx="2906817" cy="581695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Vertical Title 1"/>
          <p:cNvSpPr>
            <a:spLocks noGrp="1"/>
          </p:cNvSpPr>
          <p:nvPr>
            <p:ph type="title" orient="vert"/>
          </p:nvPr>
        </p:nvSpPr>
        <p:spPr>
          <a:xfrm>
            <a:off x="8839201" y="675726"/>
            <a:ext cx="2004164" cy="5183073"/>
          </a:xfrm>
        </p:spPr>
        <p:txBody>
          <a:bodyPr vert="eaVert"/>
          <a:lstStyle/>
          <a:p>
            <a:r>
              <a:rPr lang="en-US" dirty="0"/>
              <a:t>Click to edit Master title style</a:t>
            </a:r>
          </a:p>
        </p:txBody>
      </p:sp>
      <p:sp>
        <p:nvSpPr>
          <p:cNvPr id="3" name="Vertical Text Placeholder 2"/>
          <p:cNvSpPr>
            <a:spLocks noGrp="1"/>
          </p:cNvSpPr>
          <p:nvPr>
            <p:ph type="body" orient="vert" idx="1"/>
          </p:nvPr>
        </p:nvSpPr>
        <p:spPr>
          <a:xfrm>
            <a:off x="774923" y="675726"/>
            <a:ext cx="7896279" cy="5183073"/>
          </a:xfrm>
        </p:spPr>
        <p:txBody>
          <a:bodyPr vert="eaVert" ancho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a:xfrm>
            <a:off x="8993673" y="5956137"/>
            <a:ext cx="1328141" cy="365125"/>
          </a:xfrm>
        </p:spPr>
        <p:txBody>
          <a:bodyPr/>
          <a:lstStyle>
            <a:lvl1pPr>
              <a:defRPr>
                <a:solidFill>
                  <a:schemeClr val="accent1">
                    <a:lumMod val="75000"/>
                    <a:lumOff val="25000"/>
                  </a:schemeClr>
                </a:solidFill>
              </a:defRPr>
            </a:lvl1pPr>
          </a:lstStyle>
          <a:p>
            <a:fld id="{B61BEF0D-F0BB-DE4B-95CE-6DB70DBA9567}" type="datetimeFigureOut">
              <a:rPr lang="en-US" dirty="0"/>
              <a:pPr/>
              <a:t>12/4/2020</a:t>
            </a:fld>
            <a:endParaRPr lang="en-US" dirty="0"/>
          </a:p>
        </p:txBody>
      </p:sp>
      <p:sp>
        <p:nvSpPr>
          <p:cNvPr id="5" name="Footer Placeholder 4"/>
          <p:cNvSpPr>
            <a:spLocks noGrp="1"/>
          </p:cNvSpPr>
          <p:nvPr>
            <p:ph type="ftr" sz="quarter" idx="11"/>
          </p:nvPr>
        </p:nvSpPr>
        <p:spPr>
          <a:xfrm>
            <a:off x="774923" y="5951811"/>
            <a:ext cx="7896279" cy="365125"/>
          </a:xfrm>
        </p:spPr>
        <p:txBody>
          <a:bodyPr/>
          <a:lstStyle/>
          <a:p>
            <a:endParaRPr lang="en-US" dirty="0"/>
          </a:p>
        </p:txBody>
      </p:sp>
      <p:sp>
        <p:nvSpPr>
          <p:cNvPr id="6" name="Slide Number Placeholder 5"/>
          <p:cNvSpPr>
            <a:spLocks noGrp="1"/>
          </p:cNvSpPr>
          <p:nvPr>
            <p:ph type="sldNum" sz="quarter" idx="12"/>
          </p:nvPr>
        </p:nvSpPr>
        <p:spPr>
          <a:xfrm>
            <a:off x="10446615" y="5956137"/>
            <a:ext cx="1164195" cy="365125"/>
          </a:xfrm>
        </p:spPr>
        <p:txBody>
          <a:bodyPr/>
          <a:lstStyle>
            <a:lvl1pPr>
              <a:defRPr>
                <a:solidFill>
                  <a:schemeClr val="accent1">
                    <a:lumMod val="75000"/>
                    <a:lumOff val="25000"/>
                  </a:schemeClr>
                </a:solidFill>
              </a:defRPr>
            </a:lvl1pPr>
          </a:lstStyle>
          <a:p>
            <a:fld id="{D57F1E4F-1CFF-5643-939E-217C01CDF565}" type="slidenum">
              <a:rPr lang="en-US" dirty="0"/>
              <a:pPr/>
              <a:t>‹#›</a:t>
            </a:fld>
            <a:endParaRPr lang="en-US" dirty="0"/>
          </a:p>
        </p:txBody>
      </p:sp>
    </p:spTree>
    <p:extLst>
      <p:ext uri="{BB962C8B-B14F-4D97-AF65-F5344CB8AC3E}">
        <p14:creationId xmlns:p14="http://schemas.microsoft.com/office/powerpoint/2010/main" val="377605817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p:cNvSpPr>
            <a:spLocks noChangeAspect="1"/>
          </p:cNvSpPr>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2" y="702156"/>
            <a:ext cx="11029616" cy="1013800"/>
          </a:xfrm>
        </p:spPr>
        <p:txBody>
          <a:bodyPr/>
          <a:lstStyle/>
          <a:p>
            <a:r>
              <a:rPr lang="en-US" dirty="0"/>
              <a:t>Click to edit Master title style</a:t>
            </a:r>
          </a:p>
        </p:txBody>
      </p:sp>
      <p:sp>
        <p:nvSpPr>
          <p:cNvPr id="3" name="Content Placeholder 2"/>
          <p:cNvSpPr>
            <a:spLocks noGrp="1"/>
          </p:cNvSpPr>
          <p:nvPr>
            <p:ph idx="1"/>
          </p:nvPr>
        </p:nvSpPr>
        <p:spPr>
          <a:xfrm>
            <a:off x="581192" y="2180496"/>
            <a:ext cx="11029615" cy="367830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B61BEF0D-F0BB-DE4B-95CE-6DB70DBA9567}" type="datetimeFigureOut">
              <a:rPr lang="en-US" dirty="0"/>
              <a:pPr/>
              <a:t>12/4/2020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10558300" y="5956137"/>
            <a:ext cx="1052508" cy="365125"/>
          </a:xfrm>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294856379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8" name="Rectangle 7"/>
          <p:cNvSpPr>
            <a:spLocks noChangeAspect="1"/>
          </p:cNvSpPr>
          <p:nvPr/>
        </p:nvSpPr>
        <p:spPr>
          <a:xfrm>
            <a:off x="447817" y="5141974"/>
            <a:ext cx="11290860"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3043910"/>
            <a:ext cx="11029615" cy="1497507"/>
          </a:xfrm>
        </p:spPr>
        <p:txBody>
          <a:bodyPr anchor="b">
            <a:normAutofit/>
          </a:bodyPr>
          <a:lstStyle>
            <a:lvl1pPr algn="l">
              <a:defRPr sz="3600" b="0" cap="all">
                <a:solidFill>
                  <a:schemeClr val="accent1"/>
                </a:solidFill>
              </a:defRPr>
            </a:lvl1pPr>
          </a:lstStyle>
          <a:p>
            <a:r>
              <a:rPr lang="en-US" dirty="0"/>
              <a:t>Click to edit Master title style</a:t>
            </a:r>
          </a:p>
        </p:txBody>
      </p:sp>
      <p:sp>
        <p:nvSpPr>
          <p:cNvPr id="3" name="Text Placeholder 2"/>
          <p:cNvSpPr>
            <a:spLocks noGrp="1"/>
          </p:cNvSpPr>
          <p:nvPr>
            <p:ph type="body" idx="1"/>
          </p:nvPr>
        </p:nvSpPr>
        <p:spPr>
          <a:xfrm>
            <a:off x="581192" y="4541417"/>
            <a:ext cx="11029615" cy="600556"/>
          </a:xfrm>
        </p:spPr>
        <p:txBody>
          <a:bodyPr anchor="t">
            <a:normAutofit/>
          </a:bodyPr>
          <a:lstStyle>
            <a:lvl1pPr marL="0" indent="0" algn="l">
              <a:buNone/>
              <a:defRPr sz="1800" cap="all">
                <a:solidFill>
                  <a:schemeClr val="accent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lvl1pPr>
              <a:defRPr>
                <a:solidFill>
                  <a:schemeClr val="accent1">
                    <a:lumMod val="75000"/>
                    <a:lumOff val="25000"/>
                  </a:schemeClr>
                </a:solidFill>
              </a:defRPr>
            </a:lvl1pPr>
          </a:lstStyle>
          <a:p>
            <a:fld id="{B61BEF0D-F0BB-DE4B-95CE-6DB70DBA9567}" type="datetimeFigureOut">
              <a:rPr lang="en-US" dirty="0"/>
              <a:pPr/>
              <a:t>12/4/2020</a:t>
            </a:fld>
            <a:endParaRPr lang="en-US" dirty="0"/>
          </a:p>
        </p:txBody>
      </p:sp>
      <p:sp>
        <p:nvSpPr>
          <p:cNvPr id="5" name="Footer Placeholder 4"/>
          <p:cNvSpPr>
            <a:spLocks noGrp="1"/>
          </p:cNvSpPr>
          <p:nvPr>
            <p:ph type="ftr" sz="quarter" idx="11"/>
          </p:nvPr>
        </p:nvSpPr>
        <p:spPr/>
        <p:txBody>
          <a:bodyPr/>
          <a:lstStyle>
            <a:lvl1pPr>
              <a:defRPr>
                <a:solidFill>
                  <a:schemeClr val="accent1">
                    <a:lumMod val="75000"/>
                    <a:lumOff val="25000"/>
                  </a:schemeClr>
                </a:solidFill>
              </a:defRPr>
            </a:lvl1pPr>
          </a:lstStyle>
          <a:p>
            <a:endParaRPr lang="en-US" dirty="0"/>
          </a:p>
        </p:txBody>
      </p:sp>
      <p:sp>
        <p:nvSpPr>
          <p:cNvPr id="6" name="Slide Number Placeholder 5"/>
          <p:cNvSpPr>
            <a:spLocks noGrp="1"/>
          </p:cNvSpPr>
          <p:nvPr>
            <p:ph type="sldNum" sz="quarter" idx="12"/>
          </p:nvPr>
        </p:nvSpPr>
        <p:spPr/>
        <p:txBody>
          <a:bodyPr/>
          <a:lstStyle>
            <a:lvl1pPr>
              <a:defRPr>
                <a:solidFill>
                  <a:schemeClr val="accent1">
                    <a:lumMod val="75000"/>
                    <a:lumOff val="25000"/>
                  </a:schemeClr>
                </a:solidFill>
              </a:defRPr>
            </a:lvl1pPr>
          </a:lstStyle>
          <a:p>
            <a:fld id="{D57F1E4F-1CFF-5643-939E-217C01CDF565}" type="slidenum">
              <a:rPr lang="en-US" dirty="0"/>
              <a:pPr/>
              <a:t>‹#›</a:t>
            </a:fld>
            <a:endParaRPr lang="en-US" dirty="0"/>
          </a:p>
        </p:txBody>
      </p:sp>
    </p:spTree>
    <p:extLst>
      <p:ext uri="{BB962C8B-B14F-4D97-AF65-F5344CB8AC3E}">
        <p14:creationId xmlns:p14="http://schemas.microsoft.com/office/powerpoint/2010/main" val="281887995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Rectangle 7"/>
          <p:cNvSpPr>
            <a:spLocks noChangeAspect="1"/>
          </p:cNvSpPr>
          <p:nvPr/>
        </p:nvSpPr>
        <p:spPr>
          <a:xfrm>
            <a:off x="445982"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729658"/>
            <a:ext cx="11029616" cy="988332"/>
          </a:xfrm>
        </p:spPr>
        <p:txBody>
          <a:bodyPr/>
          <a:lstStyle/>
          <a:p>
            <a:r>
              <a:rPr lang="en-US" dirty="0"/>
              <a:t>Click to edit Master title style</a:t>
            </a:r>
          </a:p>
        </p:txBody>
      </p:sp>
      <p:sp>
        <p:nvSpPr>
          <p:cNvPr id="3" name="Content Placeholder 2"/>
          <p:cNvSpPr>
            <a:spLocks noGrp="1"/>
          </p:cNvSpPr>
          <p:nvPr>
            <p:ph sz="half" idx="1"/>
          </p:nvPr>
        </p:nvSpPr>
        <p:spPr>
          <a:xfrm>
            <a:off x="581193" y="2228003"/>
            <a:ext cx="5422390" cy="3633047"/>
          </a:xfrm>
        </p:spPr>
        <p:txBody>
          <a:bodyPr>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88417" y="2228003"/>
            <a:ext cx="5422392" cy="3633047"/>
          </a:xfrm>
        </p:spPr>
        <p:txBody>
          <a:bodyPr>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fld id="{B61BEF0D-F0BB-DE4B-95CE-6DB70DBA9567}" type="datetimeFigureOut">
              <a:rPr lang="en-US" dirty="0"/>
              <a:pPr/>
              <a:t>12/4/2020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365198244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1" name="Rectangle 10"/>
          <p:cNvSpPr>
            <a:spLocks noChangeAspect="1"/>
          </p:cNvSpPr>
          <p:nvPr/>
        </p:nvSpPr>
        <p:spPr>
          <a:xfrm>
            <a:off x="445982"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2" name="Title 1"/>
          <p:cNvSpPr>
            <a:spLocks noGrp="1"/>
          </p:cNvSpPr>
          <p:nvPr>
            <p:ph type="title"/>
          </p:nvPr>
        </p:nvSpPr>
        <p:spPr>
          <a:xfrm>
            <a:off x="581193" y="729658"/>
            <a:ext cx="11029616" cy="988332"/>
          </a:xfrm>
        </p:spPr>
        <p:txBody>
          <a:bodyPr/>
          <a:lstStyle/>
          <a:p>
            <a:r>
              <a:rPr lang="en-US" dirty="0"/>
              <a:t>Click to edit Master title style</a:t>
            </a:r>
          </a:p>
        </p:txBody>
      </p:sp>
      <p:sp>
        <p:nvSpPr>
          <p:cNvPr id="3" name="Text Placeholder 2"/>
          <p:cNvSpPr>
            <a:spLocks noGrp="1"/>
          </p:cNvSpPr>
          <p:nvPr>
            <p:ph type="body" idx="1"/>
          </p:nvPr>
        </p:nvSpPr>
        <p:spPr>
          <a:xfrm>
            <a:off x="887219" y="2250892"/>
            <a:ext cx="5087075" cy="536005"/>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581194" y="2926052"/>
            <a:ext cx="5393100" cy="2934999"/>
          </a:xfrm>
        </p:spPr>
        <p:txBody>
          <a:bodyPr anchor="t">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523735" y="2250892"/>
            <a:ext cx="5087073" cy="553373"/>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6217709" y="2926052"/>
            <a:ext cx="5393100" cy="2934999"/>
          </a:xfrm>
        </p:spPr>
        <p:txBody>
          <a:bodyPr anchor="t">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p>
            <a:fld id="{B61BEF0D-F0BB-DE4B-95CE-6DB70DBA9567}" type="datetimeFigureOut">
              <a:rPr lang="en-US" dirty="0"/>
              <a:pPr/>
              <a:t>12/4/2020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75963039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7" name="Rectangle 6"/>
          <p:cNvSpPr>
            <a:spLocks noChangeAspect="1"/>
          </p:cNvSpPr>
          <p:nvPr/>
        </p:nvSpPr>
        <p:spPr>
          <a:xfrm>
            <a:off x="440683"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8" name="Title 1"/>
          <p:cNvSpPr>
            <a:spLocks noGrp="1"/>
          </p:cNvSpPr>
          <p:nvPr>
            <p:ph type="title"/>
          </p:nvPr>
        </p:nvSpPr>
        <p:spPr>
          <a:xfrm>
            <a:off x="575894" y="729658"/>
            <a:ext cx="11029616" cy="988332"/>
          </a:xfrm>
        </p:spPr>
        <p:txBody>
          <a:bodyPr/>
          <a:lstStyle/>
          <a:p>
            <a:r>
              <a:rPr lang="en-US" dirty="0"/>
              <a:t>Click to edit Master title style</a:t>
            </a:r>
          </a:p>
        </p:txBody>
      </p:sp>
      <p:sp>
        <p:nvSpPr>
          <p:cNvPr id="3" name="Date Placeholder 2"/>
          <p:cNvSpPr>
            <a:spLocks noGrp="1"/>
          </p:cNvSpPr>
          <p:nvPr>
            <p:ph type="dt" sz="half" idx="10"/>
          </p:nvPr>
        </p:nvSpPr>
        <p:spPr/>
        <p:txBody>
          <a:bodyPr/>
          <a:lstStyle/>
          <a:p>
            <a:fld id="{B61BEF0D-F0BB-DE4B-95CE-6DB70DBA9567}" type="datetimeFigureOut">
              <a:rPr lang="en-US" dirty="0"/>
              <a:pPr/>
              <a:t>12/4/2020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383402366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12/4/2020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20149871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9" name="Rectangle 8"/>
          <p:cNvSpPr>
            <a:spLocks noChangeAspect="1"/>
          </p:cNvSpPr>
          <p:nvPr/>
        </p:nvSpPr>
        <p:spPr>
          <a:xfrm>
            <a:off x="447817" y="5141973"/>
            <a:ext cx="11298200" cy="127470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2" y="5262296"/>
            <a:ext cx="4909445" cy="689514"/>
          </a:xfrm>
        </p:spPr>
        <p:txBody>
          <a:bodyPr anchor="ctr"/>
          <a:lstStyle>
            <a:lvl1pPr algn="l">
              <a:defRPr sz="2000" b="0">
                <a:solidFill>
                  <a:schemeClr val="accent1">
                    <a:lumMod val="75000"/>
                    <a:lumOff val="25000"/>
                  </a:schemeClr>
                </a:solidFill>
              </a:defRPr>
            </a:lvl1pPr>
          </a:lstStyle>
          <a:p>
            <a:r>
              <a:rPr lang="en-US" dirty="0"/>
              <a:t>Click to edit Master title style</a:t>
            </a:r>
          </a:p>
        </p:txBody>
      </p:sp>
      <p:sp>
        <p:nvSpPr>
          <p:cNvPr id="3" name="Content Placeholder 2"/>
          <p:cNvSpPr>
            <a:spLocks noGrp="1"/>
          </p:cNvSpPr>
          <p:nvPr>
            <p:ph idx="1"/>
          </p:nvPr>
        </p:nvSpPr>
        <p:spPr>
          <a:xfrm>
            <a:off x="447816" y="601200"/>
            <a:ext cx="11292840" cy="4204800"/>
          </a:xfrm>
        </p:spPr>
        <p:txBody>
          <a:bodyPr anchor="ctr">
            <a:normAutofit/>
          </a:bodyPr>
          <a:lstStyle>
            <a:lvl1pPr>
              <a:defRPr sz="2000">
                <a:solidFill>
                  <a:schemeClr val="tx2"/>
                </a:solidFill>
              </a:defRPr>
            </a:lvl1pPr>
            <a:lvl2pPr>
              <a:defRPr sz="1800">
                <a:solidFill>
                  <a:schemeClr val="tx2"/>
                </a:solidFill>
              </a:defRPr>
            </a:lvl2pPr>
            <a:lvl3pPr>
              <a:defRPr sz="1600">
                <a:solidFill>
                  <a:schemeClr val="tx2"/>
                </a:solidFill>
              </a:defRPr>
            </a:lvl3pPr>
            <a:lvl4pPr>
              <a:defRPr sz="1400">
                <a:solidFill>
                  <a:schemeClr val="tx2"/>
                </a:solidFill>
              </a:defRPr>
            </a:lvl4pPr>
            <a:lvl5pPr>
              <a:defRPr sz="1400">
                <a:solidFill>
                  <a:schemeClr val="tx2"/>
                </a:solidFill>
              </a:defRPr>
            </a:lvl5pPr>
            <a:lvl6pPr>
              <a:defRPr sz="1400">
                <a:solidFill>
                  <a:schemeClr val="tx2"/>
                </a:solidFill>
              </a:defRPr>
            </a:lvl6pPr>
            <a:lvl7pPr>
              <a:defRPr sz="1400">
                <a:solidFill>
                  <a:schemeClr val="tx2"/>
                </a:solidFill>
              </a:defRPr>
            </a:lvl7pPr>
            <a:lvl8pPr>
              <a:defRPr sz="1400">
                <a:solidFill>
                  <a:schemeClr val="tx2"/>
                </a:solidFill>
              </a:defRPr>
            </a:lvl8pPr>
            <a:lvl9pPr>
              <a:defRPr sz="1400">
                <a:solidFill>
                  <a:schemeClr val="tx2"/>
                </a:solidFill>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5740823" y="5262296"/>
            <a:ext cx="5869987" cy="689515"/>
          </a:xfrm>
        </p:spPr>
        <p:txBody>
          <a:bodyPr anchor="ctr">
            <a:normAutofit/>
          </a:bodyPr>
          <a:lstStyle>
            <a:lvl1pPr marL="0" indent="0" algn="r">
              <a:buNone/>
              <a:defRPr sz="1100">
                <a:solidFill>
                  <a:schemeClr val="bg1"/>
                </a:solidFill>
              </a:defRPr>
            </a:lvl1pPr>
            <a:lvl2pPr marL="457200" indent="0">
              <a:buNone/>
              <a:defRPr sz="11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p:cNvSpPr>
          <p:nvPr>
            <p:ph type="dt" sz="half" idx="10"/>
          </p:nvPr>
        </p:nvSpPr>
        <p:spPr/>
        <p:txBody>
          <a:bodyPr/>
          <a:lstStyle>
            <a:lvl1pPr>
              <a:defRPr>
                <a:solidFill>
                  <a:schemeClr val="accent1">
                    <a:lumMod val="75000"/>
                    <a:lumOff val="25000"/>
                  </a:schemeClr>
                </a:solidFill>
              </a:defRPr>
            </a:lvl1pPr>
          </a:lstStyle>
          <a:p>
            <a:fld id="{B61BEF0D-F0BB-DE4B-95CE-6DB70DBA9567}" type="datetimeFigureOut">
              <a:rPr lang="en-US" dirty="0"/>
              <a:pPr/>
              <a:t>12/4/2020</a:t>
            </a:fld>
            <a:endParaRPr lang="en-US" dirty="0"/>
          </a:p>
        </p:txBody>
      </p:sp>
      <p:sp>
        <p:nvSpPr>
          <p:cNvPr id="6" name="Footer Placeholder 5"/>
          <p:cNvSpPr>
            <a:spLocks noGrp="1"/>
          </p:cNvSpPr>
          <p:nvPr>
            <p:ph type="ftr" sz="quarter" idx="11"/>
          </p:nvPr>
        </p:nvSpPr>
        <p:spPr/>
        <p:txBody>
          <a:bodyPr/>
          <a:lstStyle>
            <a:lvl1pPr>
              <a:defRPr>
                <a:solidFill>
                  <a:schemeClr val="accent1">
                    <a:lumMod val="75000"/>
                    <a:lumOff val="25000"/>
                  </a:schemeClr>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accent1">
                    <a:lumMod val="75000"/>
                    <a:lumOff val="25000"/>
                  </a:schemeClr>
                </a:solidFill>
              </a:defRPr>
            </a:lvl1pPr>
          </a:lstStyle>
          <a:p>
            <a:fld id="{D57F1E4F-1CFF-5643-939E-217C01CDF565}" type="slidenum">
              <a:rPr lang="en-US" dirty="0"/>
              <a:pPr/>
              <a:t>‹#›</a:t>
            </a:fld>
            <a:endParaRPr lang="en-US" dirty="0"/>
          </a:p>
        </p:txBody>
      </p:sp>
    </p:spTree>
    <p:extLst>
      <p:ext uri="{BB962C8B-B14F-4D97-AF65-F5344CB8AC3E}">
        <p14:creationId xmlns:p14="http://schemas.microsoft.com/office/powerpoint/2010/main" val="174667569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1193" y="4693389"/>
            <a:ext cx="11029616" cy="566738"/>
          </a:xfrm>
        </p:spPr>
        <p:txBody>
          <a:bodyPr anchor="b">
            <a:normAutofit/>
          </a:bodyPr>
          <a:lstStyle>
            <a:lvl1pPr algn="l">
              <a:defRPr sz="2400" b="0">
                <a:solidFill>
                  <a:schemeClr val="accent1"/>
                </a:solidFill>
              </a:defRPr>
            </a:lvl1pPr>
          </a:lstStyle>
          <a:p>
            <a:r>
              <a:rPr lang="en-US" dirty="0"/>
              <a:t>Click to edit Master title style</a:t>
            </a:r>
          </a:p>
        </p:txBody>
      </p:sp>
      <p:sp>
        <p:nvSpPr>
          <p:cNvPr id="3" name="Picture Placeholder 2"/>
          <p:cNvSpPr>
            <a:spLocks noGrp="1" noChangeAspect="1"/>
          </p:cNvSpPr>
          <p:nvPr>
            <p:ph type="pic" idx="1"/>
          </p:nvPr>
        </p:nvSpPr>
        <p:spPr>
          <a:xfrm>
            <a:off x="447817" y="599725"/>
            <a:ext cx="11290859" cy="3557252"/>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endParaRPr lang="en-US" dirty="0"/>
          </a:p>
        </p:txBody>
      </p:sp>
      <p:sp>
        <p:nvSpPr>
          <p:cNvPr id="4" name="Text Placeholder 3"/>
          <p:cNvSpPr>
            <a:spLocks noGrp="1"/>
          </p:cNvSpPr>
          <p:nvPr>
            <p:ph type="body" sz="half" idx="2"/>
          </p:nvPr>
        </p:nvSpPr>
        <p:spPr>
          <a:xfrm>
            <a:off x="581192" y="5260127"/>
            <a:ext cx="11029617" cy="598671"/>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12/4/2020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42040329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1192" y="705124"/>
            <a:ext cx="11029616" cy="1189554"/>
          </a:xfrm>
          <a:prstGeom prst="rect">
            <a:avLst/>
          </a:prstGeom>
        </p:spPr>
        <p:txBody>
          <a:bodyPr vert="horz" lIns="91440" tIns="45720" rIns="91440" bIns="45720" rtlCol="0" anchor="b">
            <a:normAutofit/>
          </a:bodyPr>
          <a:lstStyle/>
          <a:p>
            <a:r>
              <a:rPr lang="en-US" dirty="0"/>
              <a:t>Click to edit Master title style</a:t>
            </a:r>
          </a:p>
        </p:txBody>
      </p:sp>
      <p:sp>
        <p:nvSpPr>
          <p:cNvPr id="3" name="Text Placeholder 2"/>
          <p:cNvSpPr>
            <a:spLocks noGrp="1"/>
          </p:cNvSpPr>
          <p:nvPr>
            <p:ph type="body" idx="1"/>
          </p:nvPr>
        </p:nvSpPr>
        <p:spPr>
          <a:xfrm>
            <a:off x="581192" y="2336003"/>
            <a:ext cx="11029616" cy="3522794"/>
          </a:xfrm>
          <a:prstGeom prst="rect">
            <a:avLst/>
          </a:prstGeom>
        </p:spPr>
        <p:txBody>
          <a:bodyPr vert="horz" lIns="91440" tIns="45720" rIns="91440" bIns="45720" rtlCol="0" anchor="ctr">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a:t>
            </a:r>
          </a:p>
          <a:p>
            <a:pPr lvl="6"/>
            <a:r>
              <a:rPr lang="en-US" dirty="0"/>
              <a:t>Seve</a:t>
            </a:r>
          </a:p>
          <a:p>
            <a:pPr lvl="7"/>
            <a:r>
              <a:rPr lang="en-US" dirty="0"/>
              <a:t>Eight</a:t>
            </a:r>
          </a:p>
          <a:p>
            <a:pPr lvl="8"/>
            <a:r>
              <a:rPr lang="en-US" dirty="0"/>
              <a:t>nine</a:t>
            </a:r>
          </a:p>
        </p:txBody>
      </p:sp>
      <p:sp>
        <p:nvSpPr>
          <p:cNvPr id="4" name="Date Placeholder 3"/>
          <p:cNvSpPr>
            <a:spLocks noGrp="1"/>
          </p:cNvSpPr>
          <p:nvPr>
            <p:ph type="dt" sz="half" idx="2"/>
          </p:nvPr>
        </p:nvSpPr>
        <p:spPr>
          <a:xfrm>
            <a:off x="7605951" y="5956137"/>
            <a:ext cx="2844799" cy="365125"/>
          </a:xfrm>
          <a:prstGeom prst="rect">
            <a:avLst/>
          </a:prstGeom>
        </p:spPr>
        <p:txBody>
          <a:bodyPr vert="horz" lIns="91440" tIns="45720" rIns="91440" bIns="45720" rtlCol="0" anchor="ctr"/>
          <a:lstStyle>
            <a:lvl1pPr algn="r">
              <a:defRPr sz="900">
                <a:solidFill>
                  <a:schemeClr val="accent2"/>
                </a:solidFill>
              </a:defRPr>
            </a:lvl1pPr>
          </a:lstStyle>
          <a:p>
            <a:fld id="{B61BEF0D-F0BB-DE4B-95CE-6DB70DBA9567}" type="datetimeFigureOut">
              <a:rPr lang="en-US" dirty="0"/>
              <a:pPr/>
              <a:t>12/4/2020</a:t>
            </a:fld>
            <a:endParaRPr lang="en-US" dirty="0"/>
          </a:p>
        </p:txBody>
      </p:sp>
      <p:sp>
        <p:nvSpPr>
          <p:cNvPr id="5" name="Footer Placeholder 4"/>
          <p:cNvSpPr>
            <a:spLocks noGrp="1"/>
          </p:cNvSpPr>
          <p:nvPr>
            <p:ph type="ftr" sz="quarter" idx="3"/>
          </p:nvPr>
        </p:nvSpPr>
        <p:spPr>
          <a:xfrm>
            <a:off x="581192" y="5951811"/>
            <a:ext cx="6917210" cy="365125"/>
          </a:xfrm>
          <a:prstGeom prst="rect">
            <a:avLst/>
          </a:prstGeom>
        </p:spPr>
        <p:txBody>
          <a:bodyPr vert="horz" lIns="91440" tIns="45720" rIns="91440" bIns="45720" rtlCol="0" anchor="ctr"/>
          <a:lstStyle>
            <a:lvl1pPr algn="l">
              <a:defRPr sz="900" cap="all">
                <a:solidFill>
                  <a:schemeClr val="accent2"/>
                </a:solidFill>
              </a:defRPr>
            </a:lvl1pPr>
          </a:lstStyle>
          <a:p>
            <a:endParaRPr lang="en-US" dirty="0"/>
          </a:p>
        </p:txBody>
      </p:sp>
      <p:sp>
        <p:nvSpPr>
          <p:cNvPr id="6" name="Slide Number Placeholder 5"/>
          <p:cNvSpPr>
            <a:spLocks noGrp="1"/>
          </p:cNvSpPr>
          <p:nvPr>
            <p:ph type="sldNum" sz="quarter" idx="4"/>
          </p:nvPr>
        </p:nvSpPr>
        <p:spPr>
          <a:xfrm>
            <a:off x="10558300" y="5956137"/>
            <a:ext cx="1052510" cy="365125"/>
          </a:xfrm>
          <a:prstGeom prst="rect">
            <a:avLst/>
          </a:prstGeom>
        </p:spPr>
        <p:txBody>
          <a:bodyPr vert="horz" lIns="91440" tIns="45720" rIns="91440" bIns="45720" rtlCol="0" anchor="ctr"/>
          <a:lstStyle>
            <a:lvl1pPr algn="r">
              <a:defRPr sz="900">
                <a:solidFill>
                  <a:schemeClr val="accent2"/>
                </a:solidFill>
              </a:defRPr>
            </a:lvl1pPr>
          </a:lstStyle>
          <a:p>
            <a:fld id="{D57F1E4F-1CFF-5643-939E-217C01CDF565}" type="slidenum">
              <a:rPr lang="en-US" dirty="0"/>
              <a:pPr/>
              <a:t>‹#›</a:t>
            </a:fld>
            <a:endParaRPr lang="en-US" dirty="0"/>
          </a:p>
        </p:txBody>
      </p:sp>
      <p:sp>
        <p:nvSpPr>
          <p:cNvPr id="9" name="Rectangle 8"/>
          <p:cNvSpPr/>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3051173158"/>
      </p:ext>
    </p:extLst>
  </p:cSld>
  <p:clrMap bg1="lt1" tx1="dk1" bg2="lt2" tx2="dk2" accent1="accent1" accent2="accent2" accent3="accent3" accent4="accent4" accent5="accent5" accent6="accent6" hlink="hlink" folHlink="folHlink"/>
  <p:sldLayoutIdLst>
    <p:sldLayoutId id="2147483865" r:id="rId1"/>
    <p:sldLayoutId id="2147483866" r:id="rId2"/>
    <p:sldLayoutId id="2147483867" r:id="rId3"/>
    <p:sldLayoutId id="2147483868" r:id="rId4"/>
    <p:sldLayoutId id="2147483869" r:id="rId5"/>
    <p:sldLayoutId id="2147483870" r:id="rId6"/>
    <p:sldLayoutId id="2147483871" r:id="rId7"/>
    <p:sldLayoutId id="2147483872" r:id="rId8"/>
    <p:sldLayoutId id="2147483873" r:id="rId9"/>
    <p:sldLayoutId id="2147483874" r:id="rId10"/>
    <p:sldLayoutId id="2147483875" r:id="rId11"/>
  </p:sldLayoutIdLst>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xStyles>
    <p:title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jpeg"/><Relationship Id="rId9" Type="http://schemas.openxmlformats.org/officeDocument/2006/relationships/image" Target="../media/image16.png"/></Relationships>
</file>

<file path=ppt/slides/_rels/slide11.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34.png"/><Relationship Id="rId4" Type="http://schemas.openxmlformats.org/officeDocument/2006/relationships/image" Target="../media/image33.png"/></Relationships>
</file>

<file path=ppt/slides/_rels/slide2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37.png"/><Relationship Id="rId4" Type="http://schemas.openxmlformats.org/officeDocument/2006/relationships/image" Target="../media/image36.png"/></Relationships>
</file>

<file path=ppt/slides/_rels/slide2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40.png"/><Relationship Id="rId4" Type="http://schemas.openxmlformats.org/officeDocument/2006/relationships/image" Target="../media/image39.png"/></Relationships>
</file>

<file path=ppt/slides/_rels/slide24.xml.rels><?xml version="1.0" encoding="UTF-8" standalone="yes"?>
<Relationships xmlns="http://schemas.openxmlformats.org/package/2006/relationships"><Relationship Id="rId3" Type="http://schemas.microsoft.com/office/2018/10/relationships/comments" Target="../comments/modernComment_118_6E9A38B2.xml"/><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42.png"/><Relationship Id="rId4" Type="http://schemas.openxmlformats.org/officeDocument/2006/relationships/image" Target="../media/image41.png"/></Relationships>
</file>

<file path=ppt/slides/_rels/slide25.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2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27.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49.png"/><Relationship Id="rId4" Type="http://schemas.openxmlformats.org/officeDocument/2006/relationships/image" Target="../media/image48.png"/></Relationships>
</file>

<file path=ppt/slides/_rels/slide28.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8" Type="http://schemas.openxmlformats.org/officeDocument/2006/relationships/hyperlink" Target="https://www.science.org.au/curious/technology-future/lithium-ion-batteries" TargetMode="External"/><Relationship Id="rId3" Type="http://schemas.openxmlformats.org/officeDocument/2006/relationships/hyperlink" Target="https://batteryuniversity.com/index.php/learn/article/safety_circuits_" TargetMode="External"/><Relationship Id="rId7" Type="http://schemas.openxmlformats.org/officeDocument/2006/relationships/hyperlink" Target="https://batteryuniversity.com/learn/article/charging_at_" TargetMode="External"/><Relationship Id="rId12" Type="http://schemas.openxmlformats.org/officeDocument/2006/relationships/hyperlink" Target="https://citeseerx.ist.psu.edu/viewdoc/download?doi=10.1.1.905.8258&amp;rep=rep1&amp;type=pdf" TargetMode="External"/><Relationship Id="rId2" Type="http://schemas.openxmlformats.org/officeDocument/2006/relationships/hyperlink" Target="https://www.sciencedirect.com/science/article/pii/B" TargetMode="External"/><Relationship Id="rId1" Type="http://schemas.openxmlformats.org/officeDocument/2006/relationships/slideLayout" Target="../slideLayouts/slideLayout2.xml"/><Relationship Id="rId6" Type="http://schemas.openxmlformats.org/officeDocument/2006/relationships/hyperlink" Target="https://batteryuniversity.com/learn/article/confusion_with_voltages" TargetMode="External"/><Relationship Id="rId11" Type="http://schemas.openxmlformats.org/officeDocument/2006/relationships/hyperlink" Target="https://chem.libretexts.org/Courses/Uni" TargetMode="External"/><Relationship Id="rId5" Type="http://schemas.openxmlformats.org/officeDocument/2006/relationships/hyperlink" Target="https://batteryuniversity.com/learn/article/charging_lithium_ion_batteries" TargetMode="External"/><Relationship Id="rId10" Type="http://schemas.openxmlformats.org/officeDocument/2006/relationships/hyperlink" Target="https://learn.sparkfun.c" TargetMode="External"/><Relationship Id="rId4" Type="http://schemas.openxmlformats.org/officeDocument/2006/relationships/hyperlink" Target="https://batteryuniversity.com/learn/article/charging_nickel_based_batteries" TargetMode="External"/><Relationship Id="rId9" Type="http://schemas.openxmlformats.org/officeDocument/2006/relationships/hyperlink" Target="https://data.energizer.com/PDFs/nickelmetalhydride_app" TargetMode="Externa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F629DC-54DB-AA49-8AC2-595E2B6B07DB}"/>
              </a:ext>
            </a:extLst>
          </p:cNvPr>
          <p:cNvSpPr>
            <a:spLocks noGrp="1"/>
          </p:cNvSpPr>
          <p:nvPr>
            <p:ph type="ctrTitle"/>
          </p:nvPr>
        </p:nvSpPr>
        <p:spPr>
          <a:xfrm>
            <a:off x="724829" y="978311"/>
            <a:ext cx="10738625" cy="3200400"/>
          </a:xfrm>
        </p:spPr>
        <p:txBody>
          <a:bodyPr>
            <a:normAutofit/>
          </a:bodyPr>
          <a:lstStyle/>
          <a:p>
            <a:pPr algn="ctr"/>
            <a:r>
              <a:rPr lang="en-US" sz="2400" b="1" dirty="0">
                <a:effectLst/>
              </a:rPr>
              <a:t>A Study of the Energy Efficiency of Various AA Batteries</a:t>
            </a:r>
            <a:br>
              <a:rPr lang="en-US" sz="2400" b="1" dirty="0">
                <a:effectLst/>
              </a:rPr>
            </a:br>
            <a:br>
              <a:rPr lang="en-US" sz="2400" dirty="0">
                <a:effectLst/>
              </a:rPr>
            </a:br>
            <a:br>
              <a:rPr lang="en-US" sz="2400" dirty="0">
                <a:effectLst/>
              </a:rPr>
            </a:br>
            <a:br>
              <a:rPr lang="en-US" sz="2400" dirty="0"/>
            </a:br>
            <a:endParaRPr lang="en-US" sz="2400">
              <a:cs typeface="Calibri Light"/>
            </a:endParaRPr>
          </a:p>
        </p:txBody>
      </p:sp>
      <p:sp>
        <p:nvSpPr>
          <p:cNvPr id="3" name="Subtitle 2">
            <a:extLst>
              <a:ext uri="{FF2B5EF4-FFF2-40B4-BE49-F238E27FC236}">
                <a16:creationId xmlns:a16="http://schemas.microsoft.com/office/drawing/2014/main" id="{7A2ACD50-2A80-F044-9480-CE71776A4259}"/>
              </a:ext>
            </a:extLst>
          </p:cNvPr>
          <p:cNvSpPr>
            <a:spLocks noGrp="1"/>
          </p:cNvSpPr>
          <p:nvPr>
            <p:ph type="subTitle" idx="1"/>
          </p:nvPr>
        </p:nvSpPr>
        <p:spPr>
          <a:xfrm>
            <a:off x="1060505" y="3542071"/>
            <a:ext cx="10069551" cy="1905000"/>
          </a:xfrm>
        </p:spPr>
        <p:txBody>
          <a:bodyPr vert="horz" lIns="91440" tIns="45720" rIns="91440" bIns="45720" rtlCol="0" anchor="t">
            <a:normAutofit/>
          </a:bodyPr>
          <a:lstStyle/>
          <a:p>
            <a:pPr algn="ctr"/>
            <a:r>
              <a:rPr lang="en-US" sz="2000" dirty="0">
                <a:solidFill>
                  <a:schemeClr val="bg1"/>
                </a:solidFill>
                <a:effectLst/>
              </a:rPr>
              <a:t>David Cruz Lopez, Enrico Ruffolo, </a:t>
            </a:r>
            <a:r>
              <a:rPr lang="en-US" sz="2000" dirty="0" err="1">
                <a:solidFill>
                  <a:schemeClr val="bg1"/>
                </a:solidFill>
                <a:effectLst/>
              </a:rPr>
              <a:t>Oishee</a:t>
            </a:r>
            <a:r>
              <a:rPr lang="en-US" sz="2000" dirty="0">
                <a:solidFill>
                  <a:schemeClr val="bg1"/>
                </a:solidFill>
                <a:effectLst/>
              </a:rPr>
              <a:t> Nandy, Lavanya Upadhyaya</a:t>
            </a:r>
            <a:br>
              <a:rPr lang="en-US" sz="2000" dirty="0">
                <a:solidFill>
                  <a:schemeClr val="bg1"/>
                </a:solidFill>
                <a:effectLst/>
              </a:rPr>
            </a:br>
            <a:r>
              <a:rPr lang="en-US" sz="2000" dirty="0">
                <a:solidFill>
                  <a:schemeClr val="bg1"/>
                </a:solidFill>
                <a:effectLst/>
              </a:rPr>
              <a:t>PHYS 398 DLP  |  Professor Gollin  |  Fall 2020</a:t>
            </a:r>
            <a:endParaRPr lang="en-US" sz="2000">
              <a:solidFill>
                <a:schemeClr val="bg1"/>
              </a:solidFill>
              <a:cs typeface="Calibri Light"/>
            </a:endParaRPr>
          </a:p>
        </p:txBody>
      </p:sp>
    </p:spTree>
    <p:extLst>
      <p:ext uri="{BB962C8B-B14F-4D97-AF65-F5344CB8AC3E}">
        <p14:creationId xmlns:p14="http://schemas.microsoft.com/office/powerpoint/2010/main" val="184628419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00B253-AA75-4F69-973D-08689C82B62E}"/>
              </a:ext>
            </a:extLst>
          </p:cNvPr>
          <p:cNvSpPr>
            <a:spLocks noGrp="1"/>
          </p:cNvSpPr>
          <p:nvPr>
            <p:ph type="title"/>
          </p:nvPr>
        </p:nvSpPr>
        <p:spPr>
          <a:xfrm>
            <a:off x="294464" y="365760"/>
            <a:ext cx="10925091" cy="1345440"/>
          </a:xfrm>
        </p:spPr>
        <p:txBody>
          <a:bodyPr/>
          <a:lstStyle/>
          <a:p>
            <a:pPr algn="ctr"/>
            <a:r>
              <a:rPr lang="en-GB" dirty="0">
                <a:cs typeface="Calibri Light"/>
              </a:rPr>
              <a:t>Experimental Design </a:t>
            </a:r>
            <a:r>
              <a:rPr lang="en-GB">
                <a:cs typeface="Calibri Light"/>
              </a:rPr>
              <a:t>– </a:t>
            </a:r>
            <a:r>
              <a:rPr lang="en-GB" dirty="0">
                <a:cs typeface="Calibri Light"/>
              </a:rPr>
              <a:t>II</a:t>
            </a:r>
            <a:r>
              <a:rPr lang="en-GB">
                <a:cs typeface="Calibri Light"/>
              </a:rPr>
              <a:t>: </a:t>
            </a:r>
            <a:r>
              <a:rPr lang="en-GB" dirty="0">
                <a:cs typeface="Calibri Light"/>
              </a:rPr>
              <a:t>Instrumentation specific to our project</a:t>
            </a:r>
            <a:endParaRPr lang="en-US"/>
          </a:p>
        </p:txBody>
      </p:sp>
      <p:sp>
        <p:nvSpPr>
          <p:cNvPr id="3" name="Content Placeholder 2">
            <a:extLst>
              <a:ext uri="{FF2B5EF4-FFF2-40B4-BE49-F238E27FC236}">
                <a16:creationId xmlns:a16="http://schemas.microsoft.com/office/drawing/2014/main" id="{6107F4DF-D438-4C39-821A-BEADEBD011CA}"/>
              </a:ext>
            </a:extLst>
          </p:cNvPr>
          <p:cNvSpPr>
            <a:spLocks noGrp="1"/>
          </p:cNvSpPr>
          <p:nvPr>
            <p:ph idx="1"/>
          </p:nvPr>
        </p:nvSpPr>
        <p:spPr>
          <a:xfrm>
            <a:off x="295523" y="1874377"/>
            <a:ext cx="6904383" cy="4381168"/>
          </a:xfrm>
        </p:spPr>
        <p:txBody>
          <a:bodyPr vert="horz" lIns="0" tIns="45720" rIns="0" bIns="45720" rtlCol="0" anchor="t">
            <a:normAutofit/>
          </a:bodyPr>
          <a:lstStyle/>
          <a:p>
            <a:pPr marL="0" indent="0">
              <a:buNone/>
            </a:pPr>
            <a:r>
              <a:rPr lang="en-GB" dirty="0">
                <a:cs typeface="Calibri"/>
              </a:rPr>
              <a:t>Additional </a:t>
            </a:r>
            <a:r>
              <a:rPr lang="en-GB" dirty="0" err="1">
                <a:cs typeface="Calibri"/>
              </a:rPr>
              <a:t>Componets</a:t>
            </a:r>
            <a:r>
              <a:rPr lang="en-GB">
                <a:cs typeface="Calibri"/>
              </a:rPr>
              <a:t> Used</a:t>
            </a:r>
            <a:r>
              <a:rPr lang="en-GB" sz="1800">
                <a:cs typeface="Calibri"/>
              </a:rPr>
              <a:t> </a:t>
            </a:r>
            <a:r>
              <a:rPr lang="en-GB">
                <a:cs typeface="Calibri"/>
              </a:rPr>
              <a:t>:</a:t>
            </a:r>
            <a:endParaRPr lang="en-US" sz="1800">
              <a:cs typeface="Calibri"/>
            </a:endParaRPr>
          </a:p>
          <a:p>
            <a:pPr marL="342900" indent="-342900">
              <a:buFont typeface="Arial" panose="020F0502020204030204" pitchFamily="34" charset="0"/>
              <a:buChar char="•"/>
            </a:pPr>
            <a:r>
              <a:rPr lang="en-GB">
                <a:cs typeface="Calibri"/>
              </a:rPr>
              <a:t>Protoboard: Battery </a:t>
            </a:r>
            <a:r>
              <a:rPr lang="en-GB" dirty="0">
                <a:cs typeface="Calibri"/>
              </a:rPr>
              <a:t>socket, fake battery, and screws</a:t>
            </a:r>
          </a:p>
          <a:p>
            <a:pPr marL="305435" indent="-305435">
              <a:buFont typeface="Wingdings 2" panose="020F0502020204030204" pitchFamily="34" charset="0"/>
              <a:buChar char=""/>
            </a:pPr>
            <a:r>
              <a:rPr lang="en-GB">
                <a:ea typeface="+mn-lt"/>
                <a:cs typeface="+mn-lt"/>
              </a:rPr>
              <a:t>Resistors : Two 10Ω resistors &amp; One 0.001Ω  precession resistor</a:t>
            </a:r>
          </a:p>
          <a:p>
            <a:pPr marL="342900" indent="-342900">
              <a:buFont typeface="Arial" panose="020F0502020204030204" pitchFamily="34" charset="0"/>
              <a:buChar char="•"/>
            </a:pPr>
            <a:r>
              <a:rPr lang="en-GB" sz="1800" dirty="0">
                <a:cs typeface="Calibri"/>
              </a:rPr>
              <a:t>Ribbon cable connector : </a:t>
            </a:r>
            <a:r>
              <a:rPr lang="en-GB" dirty="0">
                <a:cs typeface="Calibri"/>
              </a:rPr>
              <a:t>Connects</a:t>
            </a:r>
            <a:r>
              <a:rPr lang="en-GB" sz="1800" dirty="0">
                <a:cs typeface="Calibri"/>
              </a:rPr>
              <a:t> PCB</a:t>
            </a:r>
            <a:r>
              <a:rPr lang="en-GB" dirty="0">
                <a:cs typeface="Calibri"/>
              </a:rPr>
              <a:t> </a:t>
            </a:r>
            <a:r>
              <a:rPr lang="en-GB" sz="1800" dirty="0">
                <a:cs typeface="Calibri"/>
              </a:rPr>
              <a:t> </a:t>
            </a:r>
            <a:r>
              <a:rPr lang="en-GB" dirty="0">
                <a:cs typeface="Calibri"/>
              </a:rPr>
              <a:t>to</a:t>
            </a:r>
            <a:r>
              <a:rPr lang="en-GB" sz="1800" dirty="0">
                <a:cs typeface="Calibri"/>
              </a:rPr>
              <a:t> proto board</a:t>
            </a:r>
            <a:endParaRPr lang="en-GB" sz="1800">
              <a:ea typeface="+mn-lt"/>
              <a:cs typeface="+mn-lt"/>
            </a:endParaRPr>
          </a:p>
          <a:p>
            <a:pPr marL="342900" indent="-342900">
              <a:buFont typeface="Arial" panose="020F0502020204030204" pitchFamily="34" charset="0"/>
              <a:buChar char="•"/>
            </a:pPr>
            <a:r>
              <a:rPr lang="en-GB" sz="1800" dirty="0">
                <a:ea typeface="+mn-lt"/>
                <a:cs typeface="+mn-lt"/>
              </a:rPr>
              <a:t>Battery chargers : POWEROWL, </a:t>
            </a:r>
            <a:r>
              <a:rPr lang="en-GB" sz="1800" dirty="0" err="1">
                <a:ea typeface="+mn-lt"/>
                <a:cs typeface="+mn-lt"/>
              </a:rPr>
              <a:t>AmazonBasic</a:t>
            </a:r>
            <a:r>
              <a:rPr lang="en-GB" sz="1800" dirty="0">
                <a:ea typeface="+mn-lt"/>
                <a:cs typeface="+mn-lt"/>
              </a:rPr>
              <a:t>, and </a:t>
            </a:r>
            <a:r>
              <a:rPr lang="en-GB" sz="1800" dirty="0" err="1">
                <a:ea typeface="+mn-lt"/>
                <a:cs typeface="+mn-lt"/>
              </a:rPr>
              <a:t>DeleePow</a:t>
            </a:r>
            <a:endParaRPr lang="en-GB" dirty="0" err="1">
              <a:ea typeface="+mn-lt"/>
              <a:cs typeface="+mn-lt"/>
            </a:endParaRPr>
          </a:p>
          <a:p>
            <a:pPr marL="0" indent="0">
              <a:buNone/>
            </a:pPr>
            <a:endParaRPr lang="en-GB" dirty="0">
              <a:ea typeface="+mn-lt"/>
              <a:cs typeface="+mn-lt"/>
            </a:endParaRPr>
          </a:p>
          <a:p>
            <a:pPr marL="342900" indent="-342900">
              <a:buFont typeface="Arial" panose="020F0502020204030204" pitchFamily="34" charset="0"/>
              <a:buChar char="•"/>
            </a:pPr>
            <a:endParaRPr lang="en-GB" dirty="0">
              <a:ea typeface="+mn-lt"/>
              <a:cs typeface="+mn-lt"/>
            </a:endParaRPr>
          </a:p>
          <a:p>
            <a:pPr marL="342900" indent="-342900">
              <a:buFont typeface="Arial" panose="020F0502020204030204" pitchFamily="34" charset="0"/>
              <a:buChar char="•"/>
            </a:pPr>
            <a:endParaRPr lang="en-GB" dirty="0">
              <a:ea typeface="+mn-lt"/>
              <a:cs typeface="+mn-lt"/>
            </a:endParaRPr>
          </a:p>
          <a:p>
            <a:pPr marL="342900" indent="-342900">
              <a:buFont typeface="Arial" panose="020F0502020204030204" pitchFamily="34" charset="0"/>
              <a:buChar char="•"/>
            </a:pPr>
            <a:endParaRPr lang="en-GB">
              <a:ea typeface="+mn-lt"/>
              <a:cs typeface="+mn-lt"/>
            </a:endParaRPr>
          </a:p>
        </p:txBody>
      </p:sp>
      <p:pic>
        <p:nvPicPr>
          <p:cNvPr id="5" name="Picture 5" descr="A close up of a piece of metal&#10;&#10;Description automatically generated">
            <a:extLst>
              <a:ext uri="{FF2B5EF4-FFF2-40B4-BE49-F238E27FC236}">
                <a16:creationId xmlns:a16="http://schemas.microsoft.com/office/drawing/2014/main" id="{14F85E0B-1118-42A4-A122-255FF217CEFF}"/>
              </a:ext>
            </a:extLst>
          </p:cNvPr>
          <p:cNvPicPr>
            <a:picLocks noChangeAspect="1"/>
          </p:cNvPicPr>
          <p:nvPr/>
        </p:nvPicPr>
        <p:blipFill>
          <a:blip r:embed="rId3"/>
          <a:stretch>
            <a:fillRect/>
          </a:stretch>
        </p:blipFill>
        <p:spPr>
          <a:xfrm>
            <a:off x="6937399" y="4850007"/>
            <a:ext cx="1848679" cy="788354"/>
          </a:xfrm>
          <a:prstGeom prst="rect">
            <a:avLst/>
          </a:prstGeom>
        </p:spPr>
      </p:pic>
      <p:pic>
        <p:nvPicPr>
          <p:cNvPr id="8" name="Picture 8" descr="A close up of a device&#10;&#10;Description automatically generated">
            <a:extLst>
              <a:ext uri="{FF2B5EF4-FFF2-40B4-BE49-F238E27FC236}">
                <a16:creationId xmlns:a16="http://schemas.microsoft.com/office/drawing/2014/main" id="{76D6449E-ACAC-4AEC-A78B-F7B4C81F46F4}"/>
              </a:ext>
            </a:extLst>
          </p:cNvPr>
          <p:cNvPicPr>
            <a:picLocks noChangeAspect="1"/>
          </p:cNvPicPr>
          <p:nvPr/>
        </p:nvPicPr>
        <p:blipFill>
          <a:blip r:embed="rId4"/>
          <a:stretch>
            <a:fillRect/>
          </a:stretch>
        </p:blipFill>
        <p:spPr>
          <a:xfrm>
            <a:off x="7609764" y="1968287"/>
            <a:ext cx="3693090" cy="2767208"/>
          </a:xfrm>
          <a:prstGeom prst="rect">
            <a:avLst/>
          </a:prstGeom>
        </p:spPr>
      </p:pic>
      <p:pic>
        <p:nvPicPr>
          <p:cNvPr id="9" name="Picture 9" descr="A picture containing diagram&#10;&#10;Description automatically generated">
            <a:extLst>
              <a:ext uri="{FF2B5EF4-FFF2-40B4-BE49-F238E27FC236}">
                <a16:creationId xmlns:a16="http://schemas.microsoft.com/office/drawing/2014/main" id="{71FDBFBA-B7FA-44F3-B2DE-7CA47B106CF4}"/>
              </a:ext>
            </a:extLst>
          </p:cNvPr>
          <p:cNvPicPr>
            <a:picLocks noChangeAspect="1"/>
          </p:cNvPicPr>
          <p:nvPr/>
        </p:nvPicPr>
        <p:blipFill>
          <a:blip r:embed="rId5"/>
          <a:stretch>
            <a:fillRect/>
          </a:stretch>
        </p:blipFill>
        <p:spPr>
          <a:xfrm>
            <a:off x="6985818" y="5758065"/>
            <a:ext cx="1612491" cy="909386"/>
          </a:xfrm>
          <a:prstGeom prst="rect">
            <a:avLst/>
          </a:prstGeom>
        </p:spPr>
      </p:pic>
      <p:pic>
        <p:nvPicPr>
          <p:cNvPr id="10" name="Picture 10" descr="A circuit board&#10;&#10;Description automatically generated">
            <a:extLst>
              <a:ext uri="{FF2B5EF4-FFF2-40B4-BE49-F238E27FC236}">
                <a16:creationId xmlns:a16="http://schemas.microsoft.com/office/drawing/2014/main" id="{40A5889F-22CC-414A-BA18-DE47B90BE9AA}"/>
              </a:ext>
            </a:extLst>
          </p:cNvPr>
          <p:cNvPicPr>
            <a:picLocks noChangeAspect="1"/>
          </p:cNvPicPr>
          <p:nvPr/>
        </p:nvPicPr>
        <p:blipFill>
          <a:blip r:embed="rId6"/>
          <a:stretch>
            <a:fillRect/>
          </a:stretch>
        </p:blipFill>
        <p:spPr>
          <a:xfrm>
            <a:off x="183126" y="4846535"/>
            <a:ext cx="2362200" cy="1933575"/>
          </a:xfrm>
          <a:prstGeom prst="rect">
            <a:avLst/>
          </a:prstGeom>
        </p:spPr>
      </p:pic>
      <p:pic>
        <p:nvPicPr>
          <p:cNvPr id="11" name="Picture 11" descr="A picture containing text&#10;&#10;Description automatically generated">
            <a:extLst>
              <a:ext uri="{FF2B5EF4-FFF2-40B4-BE49-F238E27FC236}">
                <a16:creationId xmlns:a16="http://schemas.microsoft.com/office/drawing/2014/main" id="{2AEC5F1F-59F9-4DFF-A863-9B716D182F80}"/>
              </a:ext>
            </a:extLst>
          </p:cNvPr>
          <p:cNvPicPr>
            <a:picLocks noChangeAspect="1"/>
          </p:cNvPicPr>
          <p:nvPr/>
        </p:nvPicPr>
        <p:blipFill>
          <a:blip r:embed="rId7"/>
          <a:stretch>
            <a:fillRect/>
          </a:stretch>
        </p:blipFill>
        <p:spPr>
          <a:xfrm>
            <a:off x="2797833" y="4554794"/>
            <a:ext cx="1409819" cy="2209801"/>
          </a:xfrm>
          <a:prstGeom prst="rect">
            <a:avLst/>
          </a:prstGeom>
        </p:spPr>
      </p:pic>
      <p:pic>
        <p:nvPicPr>
          <p:cNvPr id="12" name="Picture 12" descr="Graphical user interface, application&#10;&#10;Description automatically generated">
            <a:extLst>
              <a:ext uri="{FF2B5EF4-FFF2-40B4-BE49-F238E27FC236}">
                <a16:creationId xmlns:a16="http://schemas.microsoft.com/office/drawing/2014/main" id="{B9448601-6EDC-49C3-891C-61DF24C61B7D}"/>
              </a:ext>
            </a:extLst>
          </p:cNvPr>
          <p:cNvPicPr>
            <a:picLocks noChangeAspect="1"/>
          </p:cNvPicPr>
          <p:nvPr/>
        </p:nvPicPr>
        <p:blipFill>
          <a:blip r:embed="rId8"/>
          <a:stretch>
            <a:fillRect/>
          </a:stretch>
        </p:blipFill>
        <p:spPr>
          <a:xfrm>
            <a:off x="2671916" y="3138949"/>
            <a:ext cx="5692876" cy="5729748"/>
          </a:xfrm>
          <a:prstGeom prst="rect">
            <a:avLst/>
          </a:prstGeom>
        </p:spPr>
      </p:pic>
      <p:pic>
        <p:nvPicPr>
          <p:cNvPr id="13" name="Picture 13" descr="A picture containing table, remote&#10;&#10;Description automatically generated">
            <a:extLst>
              <a:ext uri="{FF2B5EF4-FFF2-40B4-BE49-F238E27FC236}">
                <a16:creationId xmlns:a16="http://schemas.microsoft.com/office/drawing/2014/main" id="{8CDAB7EC-D582-47B0-BFD1-79BB1A7CBAD7}"/>
              </a:ext>
            </a:extLst>
          </p:cNvPr>
          <p:cNvPicPr>
            <a:picLocks noChangeAspect="1"/>
          </p:cNvPicPr>
          <p:nvPr/>
        </p:nvPicPr>
        <p:blipFill>
          <a:blip r:embed="rId9"/>
          <a:stretch>
            <a:fillRect/>
          </a:stretch>
        </p:blipFill>
        <p:spPr>
          <a:xfrm>
            <a:off x="9320980" y="4798141"/>
            <a:ext cx="1944330" cy="1919749"/>
          </a:xfrm>
          <a:prstGeom prst="rect">
            <a:avLst/>
          </a:prstGeom>
        </p:spPr>
      </p:pic>
    </p:spTree>
    <p:extLst>
      <p:ext uri="{BB962C8B-B14F-4D97-AF65-F5344CB8AC3E}">
        <p14:creationId xmlns:p14="http://schemas.microsoft.com/office/powerpoint/2010/main" val="215741680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135731-1091-4481-9F2A-0A1E213EB9DF}"/>
              </a:ext>
            </a:extLst>
          </p:cNvPr>
          <p:cNvSpPr>
            <a:spLocks noGrp="1"/>
          </p:cNvSpPr>
          <p:nvPr>
            <p:ph type="title"/>
          </p:nvPr>
        </p:nvSpPr>
        <p:spPr/>
        <p:txBody>
          <a:bodyPr/>
          <a:lstStyle/>
          <a:p>
            <a:pPr algn="ctr"/>
            <a:r>
              <a:rPr lang="en-US" dirty="0"/>
              <a:t>Testing Procedure</a:t>
            </a:r>
          </a:p>
        </p:txBody>
      </p:sp>
      <p:pic>
        <p:nvPicPr>
          <p:cNvPr id="4" name="Picture 4" descr="Diagram&#10;&#10;Description automatically generated">
            <a:extLst>
              <a:ext uri="{FF2B5EF4-FFF2-40B4-BE49-F238E27FC236}">
                <a16:creationId xmlns:a16="http://schemas.microsoft.com/office/drawing/2014/main" id="{EA65757E-EB8D-4C6D-A2CA-9757D2253C81}"/>
              </a:ext>
            </a:extLst>
          </p:cNvPr>
          <p:cNvPicPr>
            <a:picLocks noGrp="1" noChangeAspect="1"/>
          </p:cNvPicPr>
          <p:nvPr>
            <p:ph idx="1"/>
          </p:nvPr>
        </p:nvPicPr>
        <p:blipFill>
          <a:blip r:embed="rId2"/>
          <a:stretch>
            <a:fillRect/>
          </a:stretch>
        </p:blipFill>
        <p:spPr>
          <a:xfrm>
            <a:off x="2119797" y="1890210"/>
            <a:ext cx="7940308" cy="5952207"/>
          </a:xfrm>
        </p:spPr>
      </p:pic>
    </p:spTree>
    <p:extLst>
      <p:ext uri="{BB962C8B-B14F-4D97-AF65-F5344CB8AC3E}">
        <p14:creationId xmlns:p14="http://schemas.microsoft.com/office/powerpoint/2010/main" val="385893881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135731-1091-4481-9F2A-0A1E213EB9DF}"/>
              </a:ext>
            </a:extLst>
          </p:cNvPr>
          <p:cNvSpPr>
            <a:spLocks noGrp="1"/>
          </p:cNvSpPr>
          <p:nvPr>
            <p:ph type="title"/>
          </p:nvPr>
        </p:nvSpPr>
        <p:spPr/>
        <p:txBody>
          <a:bodyPr/>
          <a:lstStyle/>
          <a:p>
            <a:pPr algn="ctr"/>
            <a:r>
              <a:rPr lang="en-US" dirty="0"/>
              <a:t>Test set up</a:t>
            </a:r>
            <a:endParaRPr lang="en-US"/>
          </a:p>
        </p:txBody>
      </p:sp>
      <p:sp>
        <p:nvSpPr>
          <p:cNvPr id="9" name="Content Placeholder 8">
            <a:extLst>
              <a:ext uri="{FF2B5EF4-FFF2-40B4-BE49-F238E27FC236}">
                <a16:creationId xmlns:a16="http://schemas.microsoft.com/office/drawing/2014/main" id="{71CA51D5-2D17-4572-A820-72C4577E22C6}"/>
              </a:ext>
            </a:extLst>
          </p:cNvPr>
          <p:cNvSpPr>
            <a:spLocks noGrp="1"/>
          </p:cNvSpPr>
          <p:nvPr>
            <p:ph idx="1"/>
          </p:nvPr>
        </p:nvSpPr>
        <p:spPr/>
        <p:txBody>
          <a:bodyPr/>
          <a:lstStyle/>
          <a:p>
            <a:pPr marL="0" indent="0">
              <a:buNone/>
            </a:pPr>
            <a:endParaRPr lang="en-US"/>
          </a:p>
          <a:p>
            <a:pPr marL="0" indent="0">
              <a:buNone/>
            </a:pPr>
            <a:endParaRPr lang="en-US" dirty="0"/>
          </a:p>
          <a:p>
            <a:pPr marL="0" indent="0">
              <a:buNone/>
            </a:pPr>
            <a:endParaRPr lang="en-US" dirty="0"/>
          </a:p>
          <a:p>
            <a:pPr marL="0" indent="0">
              <a:buNone/>
            </a:pPr>
            <a:endParaRPr lang="en-US" dirty="0"/>
          </a:p>
        </p:txBody>
      </p:sp>
      <p:pic>
        <p:nvPicPr>
          <p:cNvPr id="13" name="Picture 13" descr="A close up of a light&#10;&#10;Description automatically generated">
            <a:extLst>
              <a:ext uri="{FF2B5EF4-FFF2-40B4-BE49-F238E27FC236}">
                <a16:creationId xmlns:a16="http://schemas.microsoft.com/office/drawing/2014/main" id="{E5FDE3DD-7A43-4278-AB9A-527E1AECBE3A}"/>
              </a:ext>
            </a:extLst>
          </p:cNvPr>
          <p:cNvPicPr>
            <a:picLocks noChangeAspect="1"/>
          </p:cNvPicPr>
          <p:nvPr/>
        </p:nvPicPr>
        <p:blipFill>
          <a:blip r:embed="rId2"/>
          <a:stretch>
            <a:fillRect/>
          </a:stretch>
        </p:blipFill>
        <p:spPr>
          <a:xfrm>
            <a:off x="7569180" y="2437197"/>
            <a:ext cx="3062177" cy="4083823"/>
          </a:xfrm>
          <a:prstGeom prst="rect">
            <a:avLst/>
          </a:prstGeom>
        </p:spPr>
      </p:pic>
      <p:pic>
        <p:nvPicPr>
          <p:cNvPr id="15" name="Picture 15">
            <a:extLst>
              <a:ext uri="{FF2B5EF4-FFF2-40B4-BE49-F238E27FC236}">
                <a16:creationId xmlns:a16="http://schemas.microsoft.com/office/drawing/2014/main" id="{72A6AC2F-9BE8-4A92-9990-39BEB0C2A5B4}"/>
              </a:ext>
            </a:extLst>
          </p:cNvPr>
          <p:cNvPicPr>
            <a:picLocks noChangeAspect="1"/>
          </p:cNvPicPr>
          <p:nvPr/>
        </p:nvPicPr>
        <p:blipFill>
          <a:blip r:embed="rId3"/>
          <a:stretch>
            <a:fillRect/>
          </a:stretch>
        </p:blipFill>
        <p:spPr>
          <a:xfrm>
            <a:off x="803501" y="2242831"/>
            <a:ext cx="5068642" cy="3787726"/>
          </a:xfrm>
          <a:prstGeom prst="rect">
            <a:avLst/>
          </a:prstGeom>
        </p:spPr>
      </p:pic>
    </p:spTree>
    <p:extLst>
      <p:ext uri="{BB962C8B-B14F-4D97-AF65-F5344CB8AC3E}">
        <p14:creationId xmlns:p14="http://schemas.microsoft.com/office/powerpoint/2010/main" val="394453176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97EE46-6F71-4733-AAFD-4B8593D5EFFA}"/>
              </a:ext>
            </a:extLst>
          </p:cNvPr>
          <p:cNvSpPr>
            <a:spLocks noGrp="1"/>
          </p:cNvSpPr>
          <p:nvPr>
            <p:ph type="title"/>
          </p:nvPr>
        </p:nvSpPr>
        <p:spPr/>
        <p:txBody>
          <a:bodyPr/>
          <a:lstStyle/>
          <a:p>
            <a:pPr algn="ctr"/>
            <a:r>
              <a:rPr lang="en-GB" dirty="0">
                <a:cs typeface="Calibri Light"/>
              </a:rPr>
              <a:t>Data Acquistion (DAQ)</a:t>
            </a:r>
          </a:p>
        </p:txBody>
      </p:sp>
      <p:pic>
        <p:nvPicPr>
          <p:cNvPr id="4" name="Picture 4" descr="A circuit board&#10;&#10;Description automatically generated">
            <a:extLst>
              <a:ext uri="{FF2B5EF4-FFF2-40B4-BE49-F238E27FC236}">
                <a16:creationId xmlns:a16="http://schemas.microsoft.com/office/drawing/2014/main" id="{856CCE49-C18B-4212-9BB5-33317D6B47D2}"/>
              </a:ext>
            </a:extLst>
          </p:cNvPr>
          <p:cNvPicPr>
            <a:picLocks noGrp="1" noChangeAspect="1"/>
          </p:cNvPicPr>
          <p:nvPr>
            <p:ph idx="1"/>
          </p:nvPr>
        </p:nvPicPr>
        <p:blipFill>
          <a:blip r:embed="rId2"/>
          <a:stretch>
            <a:fillRect/>
          </a:stretch>
        </p:blipFill>
        <p:spPr>
          <a:xfrm>
            <a:off x="8904362" y="4351586"/>
            <a:ext cx="3333750" cy="2505075"/>
          </a:xfrm>
        </p:spPr>
      </p:pic>
      <p:pic>
        <p:nvPicPr>
          <p:cNvPr id="5" name="Picture 5" descr="A circuit board&#10;&#10;Description automatically generated">
            <a:extLst>
              <a:ext uri="{FF2B5EF4-FFF2-40B4-BE49-F238E27FC236}">
                <a16:creationId xmlns:a16="http://schemas.microsoft.com/office/drawing/2014/main" id="{C9E581AE-34C1-4F2C-913F-2A3C7FD4670E}"/>
              </a:ext>
            </a:extLst>
          </p:cNvPr>
          <p:cNvPicPr>
            <a:picLocks noChangeAspect="1"/>
          </p:cNvPicPr>
          <p:nvPr/>
        </p:nvPicPr>
        <p:blipFill>
          <a:blip r:embed="rId3"/>
          <a:stretch>
            <a:fillRect/>
          </a:stretch>
        </p:blipFill>
        <p:spPr>
          <a:xfrm>
            <a:off x="8904363" y="1842559"/>
            <a:ext cx="3333750" cy="2495550"/>
          </a:xfrm>
          <a:prstGeom prst="rect">
            <a:avLst/>
          </a:prstGeom>
        </p:spPr>
      </p:pic>
      <p:sp>
        <p:nvSpPr>
          <p:cNvPr id="8" name="Content Placeholder 2">
            <a:extLst>
              <a:ext uri="{FF2B5EF4-FFF2-40B4-BE49-F238E27FC236}">
                <a16:creationId xmlns:a16="http://schemas.microsoft.com/office/drawing/2014/main" id="{B7EA8BC1-3E74-432C-9E9C-1693DAC35701}"/>
              </a:ext>
            </a:extLst>
          </p:cNvPr>
          <p:cNvSpPr txBox="1">
            <a:spLocks/>
          </p:cNvSpPr>
          <p:nvPr/>
        </p:nvSpPr>
        <p:spPr>
          <a:xfrm>
            <a:off x="581192" y="2180496"/>
            <a:ext cx="7546187" cy="3678303"/>
          </a:xfrm>
          <a:prstGeom prst="rect">
            <a:avLst/>
          </a:prstGeom>
        </p:spPr>
        <p:txBody>
          <a:bodyPr vert="horz" lIns="91440" tIns="45720" rIns="91440" bIns="45720" rtlCol="0" anchor="ctr">
            <a:normAutofit/>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305435" indent="-305435">
              <a:buFont typeface="Arial" panose="05020102010507070707" pitchFamily="18" charset="2"/>
              <a:buChar char="•"/>
            </a:pPr>
            <a:r>
              <a:rPr lang="en-US"/>
              <a:t>User input </a:t>
            </a:r>
            <a:r>
              <a:rPr lang="en-US" dirty="0"/>
              <a:t>on keypad </a:t>
            </a:r>
            <a:r>
              <a:rPr lang="en-US"/>
              <a:t>tags datafiles with criteria relating to testing parameters</a:t>
            </a:r>
            <a:endParaRPr lang="en-US" dirty="0"/>
          </a:p>
          <a:p>
            <a:pPr marL="305435" indent="-305435">
              <a:buFont typeface="Arial" panose="05020102010507070707" pitchFamily="18" charset="2"/>
              <a:buChar char="•"/>
            </a:pPr>
            <a:r>
              <a:rPr lang="en-US"/>
              <a:t>Text</a:t>
            </a:r>
            <a:r>
              <a:rPr lang="en-US" dirty="0">
                <a:ea typeface="+mn-lt"/>
                <a:cs typeface="+mn-lt"/>
              </a:rPr>
              <a:t> files are used to store periodic measurements of voltage, current, ambient temperature, ambient pressure, humidity, and milliseconds</a:t>
            </a:r>
            <a:endParaRPr lang="en-US" dirty="0"/>
          </a:p>
          <a:p>
            <a:pPr marL="629920" lvl="1" indent="-305435">
              <a:buFont typeface="Arial" panose="05020102010507070707" pitchFamily="18" charset="2"/>
              <a:buChar char="•"/>
            </a:pPr>
            <a:r>
              <a:rPr lang="en-US"/>
              <a:t>Time step between measurements is about 1/3 a second</a:t>
            </a:r>
            <a:endParaRPr lang="en-US" dirty="0"/>
          </a:p>
          <a:p>
            <a:pPr marL="629920" lvl="1" indent="-305435">
              <a:buFont typeface="Arial" panose="05020102010507070707" pitchFamily="18" charset="2"/>
              <a:buChar char="•"/>
            </a:pPr>
            <a:r>
              <a:rPr lang="en-US"/>
              <a:t>No DS3231 or GPS</a:t>
            </a:r>
          </a:p>
          <a:p>
            <a:pPr marL="305435" indent="-305435">
              <a:buFont typeface="Arial" panose="05020102010507070707" pitchFamily="18" charset="2"/>
              <a:buChar char="•"/>
            </a:pPr>
            <a:r>
              <a:rPr lang="en-US"/>
              <a:t>Second program developed to take burst of high </a:t>
            </a:r>
            <a:r>
              <a:rPr lang="en-US" dirty="0"/>
              <a:t>frequency measurements </a:t>
            </a:r>
            <a:r>
              <a:rPr lang="en-US"/>
              <a:t>to analyzing charging cycles</a:t>
            </a:r>
            <a:endParaRPr lang="en-US" dirty="0"/>
          </a:p>
          <a:p>
            <a:pPr marL="629920" lvl="1" indent="-305435">
              <a:buFont typeface="Arial" panose="05020102010507070707" pitchFamily="18" charset="2"/>
              <a:buChar char="•"/>
            </a:pPr>
            <a:r>
              <a:rPr lang="en-US"/>
              <a:t>Duty cycle analysis</a:t>
            </a:r>
            <a:endParaRPr lang="en-US" dirty="0"/>
          </a:p>
        </p:txBody>
      </p:sp>
    </p:spTree>
    <p:extLst>
      <p:ext uri="{BB962C8B-B14F-4D97-AF65-F5344CB8AC3E}">
        <p14:creationId xmlns:p14="http://schemas.microsoft.com/office/powerpoint/2010/main" val="83731996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CC210D-A966-457B-9490-CAE9B6CFD477}"/>
              </a:ext>
            </a:extLst>
          </p:cNvPr>
          <p:cNvSpPr>
            <a:spLocks noGrp="1"/>
          </p:cNvSpPr>
          <p:nvPr>
            <p:ph type="title"/>
          </p:nvPr>
        </p:nvSpPr>
        <p:spPr/>
        <p:txBody>
          <a:bodyPr/>
          <a:lstStyle/>
          <a:p>
            <a:pPr algn="ctr"/>
            <a:r>
              <a:rPr lang="en-US" dirty="0">
                <a:cs typeface="Calibri Light"/>
              </a:rPr>
              <a:t>Offline Analysis</a:t>
            </a:r>
            <a:endParaRPr lang="en-US">
              <a:cs typeface="Calibri Light"/>
            </a:endParaRPr>
          </a:p>
        </p:txBody>
      </p:sp>
      <p:sp>
        <p:nvSpPr>
          <p:cNvPr id="3" name="Content Placeholder 2">
            <a:extLst>
              <a:ext uri="{FF2B5EF4-FFF2-40B4-BE49-F238E27FC236}">
                <a16:creationId xmlns:a16="http://schemas.microsoft.com/office/drawing/2014/main" id="{B0328FFD-981C-49EE-AC08-693ADA645850}"/>
              </a:ext>
            </a:extLst>
          </p:cNvPr>
          <p:cNvSpPr>
            <a:spLocks noGrp="1"/>
          </p:cNvSpPr>
          <p:nvPr>
            <p:ph idx="1"/>
          </p:nvPr>
        </p:nvSpPr>
        <p:spPr>
          <a:xfrm>
            <a:off x="581192" y="1968461"/>
            <a:ext cx="11029615" cy="4379826"/>
          </a:xfrm>
        </p:spPr>
        <p:txBody>
          <a:bodyPr/>
          <a:lstStyle/>
          <a:p>
            <a:pPr marL="305435" indent="-305435">
              <a:buFont typeface="Arial" panose="05020102010507070707" pitchFamily="18" charset="2"/>
              <a:buChar char="•"/>
            </a:pPr>
            <a:r>
              <a:rPr lang="en-US" sz="2000" dirty="0"/>
              <a:t>Text files were imported into analysis as Pandas </a:t>
            </a:r>
            <a:r>
              <a:rPr lang="en-US" sz="2000" dirty="0" err="1"/>
              <a:t>dataframes</a:t>
            </a:r>
            <a:endParaRPr lang="en-US" sz="2000"/>
          </a:p>
          <a:p>
            <a:pPr marL="629920" lvl="1" indent="-305435">
              <a:buFont typeface="Arial" panose="05020102010507070707" pitchFamily="18" charset="2"/>
              <a:buChar char="•"/>
            </a:pPr>
            <a:r>
              <a:rPr lang="en-US" sz="1800" dirty="0"/>
              <a:t>Analysis of INA219 noise was performed using Lomb-</a:t>
            </a:r>
            <a:r>
              <a:rPr lang="en-US" sz="1800" dirty="0" err="1"/>
              <a:t>Scargle</a:t>
            </a:r>
            <a:r>
              <a:rPr lang="en-US" sz="1800" dirty="0"/>
              <a:t> analysis</a:t>
            </a:r>
          </a:p>
          <a:p>
            <a:pPr marL="305435" indent="-305435">
              <a:buFont typeface="Arial" panose="05020102010507070707" pitchFamily="18" charset="2"/>
              <a:buChar char="•"/>
            </a:pPr>
            <a:r>
              <a:rPr lang="en-US" sz="2000" dirty="0"/>
              <a:t>Graphing</a:t>
            </a:r>
          </a:p>
          <a:p>
            <a:pPr marL="629920" lvl="1" indent="-305435">
              <a:buFont typeface="Arial" panose="05020102010507070707" pitchFamily="18" charset="2"/>
              <a:buChar char="•"/>
            </a:pPr>
            <a:r>
              <a:rPr lang="en-US" sz="1800" dirty="0"/>
              <a:t>Charging and Discharging</a:t>
            </a:r>
          </a:p>
          <a:p>
            <a:pPr marL="899795" lvl="2" indent="-269875">
              <a:buFont typeface="Arial" panose="05020102010507070707" pitchFamily="18" charset="2"/>
              <a:buChar char="•"/>
            </a:pPr>
            <a:r>
              <a:rPr lang="en-US" sz="1600" dirty="0"/>
              <a:t>Voltage, current, and integrated power shown as functions of time</a:t>
            </a:r>
          </a:p>
          <a:p>
            <a:pPr marL="1241425" lvl="3" indent="-233680">
              <a:buFont typeface="Arial" panose="05020102010507070707" pitchFamily="18" charset="2"/>
              <a:buChar char="•"/>
            </a:pPr>
            <a:r>
              <a:rPr lang="en-US" sz="1600" dirty="0"/>
              <a:t>Integrated power was calculated with Reimann sum approximations in accordance with duty cycle</a:t>
            </a:r>
          </a:p>
          <a:p>
            <a:pPr marL="629920" lvl="1" indent="-305435">
              <a:buFont typeface="Arial" panose="05020102010507070707" pitchFamily="18" charset="2"/>
              <a:buChar char="•"/>
            </a:pPr>
            <a:r>
              <a:rPr lang="en-US" sz="1800" dirty="0"/>
              <a:t>Duty Cycles</a:t>
            </a:r>
          </a:p>
          <a:p>
            <a:pPr marL="899795" lvl="2" indent="-269875">
              <a:buFont typeface="Arial" panose="05020102010507070707" pitchFamily="18" charset="2"/>
              <a:buChar char="•"/>
            </a:pPr>
            <a:r>
              <a:rPr lang="en-US" sz="1600" dirty="0"/>
              <a:t>Cycles within charging current shown as function of time</a:t>
            </a:r>
          </a:p>
        </p:txBody>
      </p:sp>
    </p:spTree>
    <p:extLst>
      <p:ext uri="{BB962C8B-B14F-4D97-AF65-F5344CB8AC3E}">
        <p14:creationId xmlns:p14="http://schemas.microsoft.com/office/powerpoint/2010/main" val="191717227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795810-BF52-41AB-9F10-ED760CADC653}"/>
              </a:ext>
            </a:extLst>
          </p:cNvPr>
          <p:cNvSpPr>
            <a:spLocks noGrp="1"/>
          </p:cNvSpPr>
          <p:nvPr>
            <p:ph type="title"/>
          </p:nvPr>
        </p:nvSpPr>
        <p:spPr/>
        <p:txBody>
          <a:bodyPr/>
          <a:lstStyle/>
          <a:p>
            <a:pPr algn="ctr"/>
            <a:r>
              <a:rPr lang="en-US">
                <a:cs typeface="Calibri Light"/>
              </a:rPr>
              <a:t>Examination of Noise from the </a:t>
            </a:r>
            <a:r>
              <a:rPr lang="en-US" dirty="0">
                <a:cs typeface="Calibri Light"/>
              </a:rPr>
              <a:t>INA219</a:t>
            </a:r>
          </a:p>
        </p:txBody>
      </p:sp>
      <p:pic>
        <p:nvPicPr>
          <p:cNvPr id="7" name="Picture 7" descr="Chart, line chart&#10;&#10;Description automatically generated">
            <a:extLst>
              <a:ext uri="{FF2B5EF4-FFF2-40B4-BE49-F238E27FC236}">
                <a16:creationId xmlns:a16="http://schemas.microsoft.com/office/drawing/2014/main" id="{25BFB58E-158D-4D38-A579-502B45758C9B}"/>
              </a:ext>
            </a:extLst>
          </p:cNvPr>
          <p:cNvPicPr>
            <a:picLocks noChangeAspect="1"/>
          </p:cNvPicPr>
          <p:nvPr/>
        </p:nvPicPr>
        <p:blipFill>
          <a:blip r:embed="rId2"/>
          <a:stretch>
            <a:fillRect/>
          </a:stretch>
        </p:blipFill>
        <p:spPr>
          <a:xfrm>
            <a:off x="278492" y="3295196"/>
            <a:ext cx="4801206" cy="3255132"/>
          </a:xfrm>
          <a:prstGeom prst="rect">
            <a:avLst/>
          </a:prstGeom>
        </p:spPr>
      </p:pic>
      <p:pic>
        <p:nvPicPr>
          <p:cNvPr id="8" name="Picture 8" descr="Chart, line chart&#10;&#10;Description automatically generated">
            <a:extLst>
              <a:ext uri="{FF2B5EF4-FFF2-40B4-BE49-F238E27FC236}">
                <a16:creationId xmlns:a16="http://schemas.microsoft.com/office/drawing/2014/main" id="{F233DD5C-947E-4E61-9240-9A9ECB906C19}"/>
              </a:ext>
            </a:extLst>
          </p:cNvPr>
          <p:cNvPicPr>
            <a:picLocks noChangeAspect="1"/>
          </p:cNvPicPr>
          <p:nvPr/>
        </p:nvPicPr>
        <p:blipFill>
          <a:blip r:embed="rId3"/>
          <a:stretch>
            <a:fillRect/>
          </a:stretch>
        </p:blipFill>
        <p:spPr>
          <a:xfrm>
            <a:off x="6912654" y="3224667"/>
            <a:ext cx="4886021" cy="3480857"/>
          </a:xfrm>
          <a:prstGeom prst="rect">
            <a:avLst/>
          </a:prstGeom>
        </p:spPr>
      </p:pic>
      <p:pic>
        <p:nvPicPr>
          <p:cNvPr id="6" name="Picture 6" descr="Chart&#10;&#10;Description automatically generated">
            <a:extLst>
              <a:ext uri="{FF2B5EF4-FFF2-40B4-BE49-F238E27FC236}">
                <a16:creationId xmlns:a16="http://schemas.microsoft.com/office/drawing/2014/main" id="{46012A99-D561-4CFC-904C-D9DAC079B916}"/>
              </a:ext>
            </a:extLst>
          </p:cNvPr>
          <p:cNvPicPr>
            <a:picLocks noGrp="1" noChangeAspect="1"/>
          </p:cNvPicPr>
          <p:nvPr>
            <p:ph idx="1"/>
          </p:nvPr>
        </p:nvPicPr>
        <p:blipFill>
          <a:blip r:embed="rId4"/>
          <a:stretch>
            <a:fillRect/>
          </a:stretch>
        </p:blipFill>
        <p:spPr>
          <a:xfrm>
            <a:off x="4703006" y="1849004"/>
            <a:ext cx="2338464" cy="1668237"/>
          </a:xfrm>
        </p:spPr>
      </p:pic>
      <p:sp>
        <p:nvSpPr>
          <p:cNvPr id="3" name="TextBox 2">
            <a:extLst>
              <a:ext uri="{FF2B5EF4-FFF2-40B4-BE49-F238E27FC236}">
                <a16:creationId xmlns:a16="http://schemas.microsoft.com/office/drawing/2014/main" id="{9555AED7-72D8-439F-A9D2-967E99D5F084}"/>
              </a:ext>
            </a:extLst>
          </p:cNvPr>
          <p:cNvSpPr txBox="1"/>
          <p:nvPr/>
        </p:nvSpPr>
        <p:spPr>
          <a:xfrm>
            <a:off x="273353" y="2002971"/>
            <a:ext cx="4206723"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t>Using NiMH discharge to study INA219. This is because their discharges are suppose be continuous and provide little oscillation (Vassal, 1999).</a:t>
            </a:r>
          </a:p>
        </p:txBody>
      </p:sp>
    </p:spTree>
    <p:extLst>
      <p:ext uri="{BB962C8B-B14F-4D97-AF65-F5344CB8AC3E}">
        <p14:creationId xmlns:p14="http://schemas.microsoft.com/office/powerpoint/2010/main" val="346848517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A31D2F-4001-4776-A7F0-FF1CA07E476C}"/>
              </a:ext>
            </a:extLst>
          </p:cNvPr>
          <p:cNvSpPr>
            <a:spLocks noGrp="1"/>
          </p:cNvSpPr>
          <p:nvPr>
            <p:ph type="title"/>
          </p:nvPr>
        </p:nvSpPr>
        <p:spPr/>
        <p:txBody>
          <a:bodyPr/>
          <a:lstStyle/>
          <a:p>
            <a:pPr algn="ctr"/>
            <a:r>
              <a:rPr lang="en-US" dirty="0" err="1"/>
              <a:t>LOMb-Scargle</a:t>
            </a:r>
            <a:r>
              <a:rPr lang="en-US"/>
              <a:t> Analysis</a:t>
            </a:r>
          </a:p>
        </p:txBody>
      </p:sp>
      <p:pic>
        <p:nvPicPr>
          <p:cNvPr id="4" name="Picture 4" descr="Chart&#10;&#10;Description automatically generated">
            <a:extLst>
              <a:ext uri="{FF2B5EF4-FFF2-40B4-BE49-F238E27FC236}">
                <a16:creationId xmlns:a16="http://schemas.microsoft.com/office/drawing/2014/main" id="{5BADD0AF-7744-4C09-849C-2EA1F56850F4}"/>
              </a:ext>
            </a:extLst>
          </p:cNvPr>
          <p:cNvPicPr>
            <a:picLocks noGrp="1" noChangeAspect="1"/>
          </p:cNvPicPr>
          <p:nvPr>
            <p:ph idx="1"/>
          </p:nvPr>
        </p:nvPicPr>
        <p:blipFill>
          <a:blip r:embed="rId2"/>
          <a:stretch>
            <a:fillRect/>
          </a:stretch>
        </p:blipFill>
        <p:spPr>
          <a:xfrm>
            <a:off x="302533" y="1885293"/>
            <a:ext cx="5744935" cy="4135663"/>
          </a:xfrm>
        </p:spPr>
      </p:pic>
      <p:pic>
        <p:nvPicPr>
          <p:cNvPr id="5" name="Picture 5" descr="Chart, histogram&#10;&#10;Description automatically generated">
            <a:extLst>
              <a:ext uri="{FF2B5EF4-FFF2-40B4-BE49-F238E27FC236}">
                <a16:creationId xmlns:a16="http://schemas.microsoft.com/office/drawing/2014/main" id="{8DE704E8-1C63-4B5A-947C-1182386C22FB}"/>
              </a:ext>
            </a:extLst>
          </p:cNvPr>
          <p:cNvPicPr>
            <a:picLocks noChangeAspect="1"/>
          </p:cNvPicPr>
          <p:nvPr/>
        </p:nvPicPr>
        <p:blipFill>
          <a:blip r:embed="rId3"/>
          <a:stretch>
            <a:fillRect/>
          </a:stretch>
        </p:blipFill>
        <p:spPr>
          <a:xfrm>
            <a:off x="6224210" y="2036260"/>
            <a:ext cx="5682342" cy="3837766"/>
          </a:xfrm>
          <a:prstGeom prst="rect">
            <a:avLst/>
          </a:prstGeom>
        </p:spPr>
      </p:pic>
    </p:spTree>
    <p:extLst>
      <p:ext uri="{BB962C8B-B14F-4D97-AF65-F5344CB8AC3E}">
        <p14:creationId xmlns:p14="http://schemas.microsoft.com/office/powerpoint/2010/main" val="209022700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F3839D-B744-400F-86A5-D19194A6108E}"/>
              </a:ext>
            </a:extLst>
          </p:cNvPr>
          <p:cNvSpPr>
            <a:spLocks noGrp="1"/>
          </p:cNvSpPr>
          <p:nvPr>
            <p:ph type="title"/>
          </p:nvPr>
        </p:nvSpPr>
        <p:spPr/>
        <p:txBody>
          <a:bodyPr/>
          <a:lstStyle/>
          <a:p>
            <a:r>
              <a:rPr lang="en-US" dirty="0"/>
              <a:t>Duty cycle analysis</a:t>
            </a:r>
            <a:endParaRPr lang="en-US"/>
          </a:p>
        </p:txBody>
      </p:sp>
      <p:pic>
        <p:nvPicPr>
          <p:cNvPr id="8" name="Picture 8" descr="Chart&#10;&#10;Description automatically generated">
            <a:extLst>
              <a:ext uri="{FF2B5EF4-FFF2-40B4-BE49-F238E27FC236}">
                <a16:creationId xmlns:a16="http://schemas.microsoft.com/office/drawing/2014/main" id="{B8515B59-FA17-436F-9C35-51CDAFF146C8}"/>
              </a:ext>
            </a:extLst>
          </p:cNvPr>
          <p:cNvPicPr>
            <a:picLocks noChangeAspect="1"/>
          </p:cNvPicPr>
          <p:nvPr/>
        </p:nvPicPr>
        <p:blipFill>
          <a:blip r:embed="rId2"/>
          <a:stretch>
            <a:fillRect/>
          </a:stretch>
        </p:blipFill>
        <p:spPr>
          <a:xfrm>
            <a:off x="261257" y="2037652"/>
            <a:ext cx="5585580" cy="3859171"/>
          </a:xfrm>
          <a:prstGeom prst="rect">
            <a:avLst/>
          </a:prstGeom>
        </p:spPr>
      </p:pic>
      <p:pic>
        <p:nvPicPr>
          <p:cNvPr id="9" name="Picture 9" descr="Chart, timeline&#10;&#10;Description automatically generated">
            <a:extLst>
              <a:ext uri="{FF2B5EF4-FFF2-40B4-BE49-F238E27FC236}">
                <a16:creationId xmlns:a16="http://schemas.microsoft.com/office/drawing/2014/main" id="{DA7DE1E4-1BB0-487B-AFB6-209F7F08DD50}"/>
              </a:ext>
            </a:extLst>
          </p:cNvPr>
          <p:cNvPicPr>
            <a:picLocks noChangeAspect="1"/>
          </p:cNvPicPr>
          <p:nvPr/>
        </p:nvPicPr>
        <p:blipFill>
          <a:blip r:embed="rId3"/>
          <a:stretch>
            <a:fillRect/>
          </a:stretch>
        </p:blipFill>
        <p:spPr>
          <a:xfrm>
            <a:off x="6018590" y="2039369"/>
            <a:ext cx="5791199" cy="3916212"/>
          </a:xfrm>
          <a:prstGeom prst="rect">
            <a:avLst/>
          </a:prstGeom>
        </p:spPr>
      </p:pic>
    </p:spTree>
    <p:extLst>
      <p:ext uri="{BB962C8B-B14F-4D97-AF65-F5344CB8AC3E}">
        <p14:creationId xmlns:p14="http://schemas.microsoft.com/office/powerpoint/2010/main" val="343874259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86FDB4-695C-45D0-AACC-668433F44334}"/>
              </a:ext>
            </a:extLst>
          </p:cNvPr>
          <p:cNvSpPr>
            <a:spLocks noGrp="1"/>
          </p:cNvSpPr>
          <p:nvPr>
            <p:ph type="title"/>
          </p:nvPr>
        </p:nvSpPr>
        <p:spPr/>
        <p:txBody>
          <a:bodyPr/>
          <a:lstStyle/>
          <a:p>
            <a:pPr algn="ctr"/>
            <a:r>
              <a:rPr lang="en-US"/>
              <a:t>Duty cycle analysis </a:t>
            </a:r>
            <a:r>
              <a:rPr lang="en-US" dirty="0"/>
              <a:t>continued</a:t>
            </a:r>
            <a:endParaRPr lang="en-US"/>
          </a:p>
        </p:txBody>
      </p:sp>
      <p:pic>
        <p:nvPicPr>
          <p:cNvPr id="4" name="Picture 4" descr="Chart, scatter chart&#10;&#10;Description automatically generated">
            <a:extLst>
              <a:ext uri="{FF2B5EF4-FFF2-40B4-BE49-F238E27FC236}">
                <a16:creationId xmlns:a16="http://schemas.microsoft.com/office/drawing/2014/main" id="{FBA3643C-E38A-4726-A562-C4FA7FE8FF3D}"/>
              </a:ext>
            </a:extLst>
          </p:cNvPr>
          <p:cNvPicPr>
            <a:picLocks noGrp="1" noChangeAspect="1"/>
          </p:cNvPicPr>
          <p:nvPr>
            <p:ph idx="1"/>
          </p:nvPr>
        </p:nvPicPr>
        <p:blipFill>
          <a:blip r:embed="rId2"/>
          <a:stretch>
            <a:fillRect/>
          </a:stretch>
        </p:blipFill>
        <p:spPr>
          <a:xfrm>
            <a:off x="6300711" y="2103006"/>
            <a:ext cx="5420480" cy="3712331"/>
          </a:xfrm>
        </p:spPr>
      </p:pic>
      <p:pic>
        <p:nvPicPr>
          <p:cNvPr id="5" name="Picture 5" descr="Chart, scatter chart&#10;&#10;Description automatically generated">
            <a:extLst>
              <a:ext uri="{FF2B5EF4-FFF2-40B4-BE49-F238E27FC236}">
                <a16:creationId xmlns:a16="http://schemas.microsoft.com/office/drawing/2014/main" id="{77C83A9B-94AE-4BE5-8416-CB209E631AEF}"/>
              </a:ext>
            </a:extLst>
          </p:cNvPr>
          <p:cNvPicPr>
            <a:picLocks noChangeAspect="1"/>
          </p:cNvPicPr>
          <p:nvPr/>
        </p:nvPicPr>
        <p:blipFill>
          <a:blip r:embed="rId3"/>
          <a:stretch>
            <a:fillRect/>
          </a:stretch>
        </p:blipFill>
        <p:spPr>
          <a:xfrm>
            <a:off x="188686" y="2098128"/>
            <a:ext cx="5355771" cy="3701933"/>
          </a:xfrm>
          <a:prstGeom prst="rect">
            <a:avLst/>
          </a:prstGeom>
        </p:spPr>
      </p:pic>
      <p:sp>
        <p:nvSpPr>
          <p:cNvPr id="3" name="TextBox 2">
            <a:extLst>
              <a:ext uri="{FF2B5EF4-FFF2-40B4-BE49-F238E27FC236}">
                <a16:creationId xmlns:a16="http://schemas.microsoft.com/office/drawing/2014/main" id="{9BDCA276-521B-4618-90E7-7DCE76CF2622}"/>
              </a:ext>
            </a:extLst>
          </p:cNvPr>
          <p:cNvSpPr txBox="1"/>
          <p:nvPr/>
        </p:nvSpPr>
        <p:spPr>
          <a:xfrm>
            <a:off x="466876" y="6103257"/>
            <a:ext cx="11391294"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dirty="0"/>
              <a:t>NiCd duty cycles were </a:t>
            </a:r>
            <a:r>
              <a:rPr lang="en-US"/>
              <a:t>approximately 15% and 3</a:t>
            </a:r>
            <a:r>
              <a:rPr lang="en-US" dirty="0"/>
              <a:t>%, while NiMH had cycles </a:t>
            </a:r>
            <a:r>
              <a:rPr lang="en-US"/>
              <a:t>of approximately 80% and 99%. These ratios were</a:t>
            </a:r>
            <a:r>
              <a:rPr lang="en-US" dirty="0"/>
              <a:t> consistent with </a:t>
            </a:r>
            <a:r>
              <a:rPr lang="en-US"/>
              <a:t>lower frequency </a:t>
            </a:r>
            <a:r>
              <a:rPr lang="en-US" dirty="0"/>
              <a:t>measurements</a:t>
            </a:r>
            <a:r>
              <a:rPr lang="en-US"/>
              <a:t> and as a result, netted little </a:t>
            </a:r>
            <a:r>
              <a:rPr lang="en-US" dirty="0"/>
              <a:t>effect on our calculations. </a:t>
            </a:r>
            <a:r>
              <a:rPr lang="en-US"/>
              <a:t> </a:t>
            </a:r>
          </a:p>
        </p:txBody>
      </p:sp>
    </p:spTree>
    <p:extLst>
      <p:ext uri="{BB962C8B-B14F-4D97-AF65-F5344CB8AC3E}">
        <p14:creationId xmlns:p14="http://schemas.microsoft.com/office/powerpoint/2010/main" val="131499468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EFEB3B4-78D9-4423-A7BB-3107399E60EC}"/>
              </a:ext>
            </a:extLst>
          </p:cNvPr>
          <p:cNvSpPr txBox="1"/>
          <p:nvPr/>
        </p:nvSpPr>
        <p:spPr>
          <a:xfrm>
            <a:off x="-337930" y="3359426"/>
            <a:ext cx="5420138"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5400"/>
              <a:t>RESULTS</a:t>
            </a:r>
          </a:p>
        </p:txBody>
      </p:sp>
      <p:pic>
        <p:nvPicPr>
          <p:cNvPr id="3" name="Picture 3" descr="A picture containing chart&#10;&#10;Description automatically generated">
            <a:extLst>
              <a:ext uri="{FF2B5EF4-FFF2-40B4-BE49-F238E27FC236}">
                <a16:creationId xmlns:a16="http://schemas.microsoft.com/office/drawing/2014/main" id="{7B2C14F1-339D-41FB-BF45-D3BBCCD2BA81}"/>
              </a:ext>
            </a:extLst>
          </p:cNvPr>
          <p:cNvPicPr>
            <a:picLocks noChangeAspect="1"/>
          </p:cNvPicPr>
          <p:nvPr/>
        </p:nvPicPr>
        <p:blipFill>
          <a:blip r:embed="rId2"/>
          <a:stretch>
            <a:fillRect/>
          </a:stretch>
        </p:blipFill>
        <p:spPr>
          <a:xfrm>
            <a:off x="5079517" y="2004805"/>
            <a:ext cx="6339922" cy="3981450"/>
          </a:xfrm>
          <a:prstGeom prst="rect">
            <a:avLst/>
          </a:prstGeom>
        </p:spPr>
      </p:pic>
    </p:spTree>
    <p:extLst>
      <p:ext uri="{BB962C8B-B14F-4D97-AF65-F5344CB8AC3E}">
        <p14:creationId xmlns:p14="http://schemas.microsoft.com/office/powerpoint/2010/main" val="117758152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C5AA24-4552-4EBA-9336-B5A391EEF8DA}"/>
              </a:ext>
            </a:extLst>
          </p:cNvPr>
          <p:cNvSpPr>
            <a:spLocks noGrp="1"/>
          </p:cNvSpPr>
          <p:nvPr>
            <p:ph type="title"/>
          </p:nvPr>
        </p:nvSpPr>
        <p:spPr/>
        <p:txBody>
          <a:bodyPr/>
          <a:lstStyle/>
          <a:p>
            <a:pPr algn="ctr"/>
            <a:r>
              <a:rPr lang="en-GB" dirty="0">
                <a:cs typeface="Calibri Light"/>
              </a:rPr>
              <a:t>Reason behind this project</a:t>
            </a:r>
          </a:p>
        </p:txBody>
      </p:sp>
      <p:sp>
        <p:nvSpPr>
          <p:cNvPr id="3" name="Content Placeholder 2">
            <a:extLst>
              <a:ext uri="{FF2B5EF4-FFF2-40B4-BE49-F238E27FC236}">
                <a16:creationId xmlns:a16="http://schemas.microsoft.com/office/drawing/2014/main" id="{F79F5FC0-9510-49A5-85D8-051F4661C1B6}"/>
              </a:ext>
            </a:extLst>
          </p:cNvPr>
          <p:cNvSpPr>
            <a:spLocks noGrp="1"/>
          </p:cNvSpPr>
          <p:nvPr>
            <p:ph idx="1"/>
          </p:nvPr>
        </p:nvSpPr>
        <p:spPr>
          <a:xfrm>
            <a:off x="673211" y="2230047"/>
            <a:ext cx="10933043" cy="4023360"/>
          </a:xfrm>
        </p:spPr>
        <p:txBody>
          <a:bodyPr vert="horz" lIns="0" tIns="45720" rIns="0" bIns="45720" rtlCol="0" anchor="t">
            <a:normAutofit/>
          </a:bodyPr>
          <a:lstStyle/>
          <a:p>
            <a:pPr marL="305435" indent="-305435">
              <a:buFont typeface="Arial" panose="020F0502020204030204" pitchFamily="34" charset="0"/>
              <a:buChar char="•"/>
            </a:pPr>
            <a:r>
              <a:rPr lang="en-GB" sz="2000" dirty="0">
                <a:cs typeface="Calibri" panose="020F0502020204030204"/>
              </a:rPr>
              <a:t>Initially wanted to focus on a topic relating to energy, such as studying wind turbines or examining </a:t>
            </a:r>
            <a:r>
              <a:rPr lang="en-GB" sz="2000">
                <a:cs typeface="Calibri" panose="020F0502020204030204"/>
              </a:rPr>
              <a:t>renewable power via solar panels. However, we couldn't find a project that seemed feasible with our resources</a:t>
            </a:r>
            <a:r>
              <a:rPr lang="en-GB" sz="2000" dirty="0">
                <a:cs typeface="Calibri" panose="020F0502020204030204"/>
              </a:rPr>
              <a:t>.</a:t>
            </a:r>
            <a:endParaRPr lang="en-US" sz="2000" dirty="0"/>
          </a:p>
          <a:p>
            <a:pPr marL="305435" indent="-305435">
              <a:buFont typeface="Arial" panose="020F0502020204030204" pitchFamily="34" charset="0"/>
              <a:buChar char="•"/>
            </a:pPr>
            <a:r>
              <a:rPr lang="en-GB" sz="2000" dirty="0">
                <a:cs typeface="Calibri" panose="020F0502020204030204"/>
              </a:rPr>
              <a:t>Therefore, we chose to study battery technology, since these devices are fundamental to producing, storing, and consuming energy. Similarly, with the push for clean energy solutions, having optimal methods of energy storage increases the overall effectiveness of clean energy.</a:t>
            </a:r>
          </a:p>
          <a:p>
            <a:pPr marL="305435" indent="-305435">
              <a:buFont typeface="Arial" panose="020F0502020204030204" pitchFamily="34" charset="0"/>
              <a:buChar char="•"/>
            </a:pPr>
            <a:r>
              <a:rPr lang="en-GB" sz="2000" dirty="0">
                <a:cs typeface="Calibri" panose="020F0502020204030204"/>
              </a:rPr>
              <a:t>The goal of our project was to find the energy efficiency of different kinds of batteries in various temperatures, which will help us understand how different chemical composition withstand different environments.</a:t>
            </a:r>
          </a:p>
          <a:p>
            <a:pPr marL="305435" indent="-305435">
              <a:buFont typeface="Arial" panose="020F0502020204030204" pitchFamily="34" charset="0"/>
              <a:buChar char="•"/>
            </a:pPr>
            <a:endParaRPr lang="en-GB" sz="2000" dirty="0">
              <a:cs typeface="Calibri" panose="020F0502020204030204"/>
            </a:endParaRPr>
          </a:p>
          <a:p>
            <a:pPr marL="305435" indent="-305435"/>
            <a:endParaRPr lang="en-GB" sz="2000" dirty="0">
              <a:cs typeface="Calibri" panose="020F0502020204030204"/>
            </a:endParaRPr>
          </a:p>
        </p:txBody>
      </p:sp>
    </p:spTree>
    <p:extLst>
      <p:ext uri="{BB962C8B-B14F-4D97-AF65-F5344CB8AC3E}">
        <p14:creationId xmlns:p14="http://schemas.microsoft.com/office/powerpoint/2010/main" val="224628882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F936B6-227C-4C16-8DC8-05E8882E73EA}"/>
              </a:ext>
            </a:extLst>
          </p:cNvPr>
          <p:cNvSpPr>
            <a:spLocks noGrp="1"/>
          </p:cNvSpPr>
          <p:nvPr>
            <p:ph type="title"/>
          </p:nvPr>
        </p:nvSpPr>
        <p:spPr/>
        <p:txBody>
          <a:bodyPr/>
          <a:lstStyle/>
          <a:p>
            <a:pPr algn="ctr"/>
            <a:r>
              <a:rPr lang="en-GB" dirty="0">
                <a:cs typeface="Calibri Light"/>
              </a:rPr>
              <a:t>Overview</a:t>
            </a:r>
          </a:p>
        </p:txBody>
      </p:sp>
      <p:sp>
        <p:nvSpPr>
          <p:cNvPr id="3" name="Content Placeholder 2">
            <a:extLst>
              <a:ext uri="{FF2B5EF4-FFF2-40B4-BE49-F238E27FC236}">
                <a16:creationId xmlns:a16="http://schemas.microsoft.com/office/drawing/2014/main" id="{40858B4C-518D-4A0A-90E5-4BF5B279DB08}"/>
              </a:ext>
            </a:extLst>
          </p:cNvPr>
          <p:cNvSpPr>
            <a:spLocks noGrp="1"/>
          </p:cNvSpPr>
          <p:nvPr>
            <p:ph idx="1"/>
          </p:nvPr>
        </p:nvSpPr>
        <p:spPr/>
        <p:txBody>
          <a:bodyPr vert="horz" lIns="0" tIns="45720" rIns="0" bIns="45720" rtlCol="0" anchor="t">
            <a:normAutofit/>
          </a:bodyPr>
          <a:lstStyle/>
          <a:p>
            <a:pPr marL="305435" indent="-305435"/>
            <a:r>
              <a:rPr lang="en-GB" sz="1800" dirty="0">
                <a:cs typeface="Calibri"/>
              </a:rPr>
              <a:t>Two temperature conditions were analysed – normal conditions (room temperature of 25°C) and cold conditions (5°C)</a:t>
            </a:r>
            <a:endParaRPr lang="en-US"/>
          </a:p>
          <a:p>
            <a:pPr marL="305435" indent="-305435"/>
            <a:r>
              <a:rPr lang="en-GB" sz="1800" dirty="0">
                <a:cs typeface="Calibri"/>
              </a:rPr>
              <a:t>Plots were made showing the </a:t>
            </a:r>
            <a:r>
              <a:rPr lang="en-GB" sz="1800" dirty="0">
                <a:ea typeface="+mn-lt"/>
                <a:cs typeface="+mn-lt"/>
              </a:rPr>
              <a:t>relationship of current and voltage as a function of time for </a:t>
            </a:r>
            <a:r>
              <a:rPr lang="en-GB">
                <a:ea typeface="+mn-lt"/>
                <a:cs typeface="+mn-lt"/>
              </a:rPr>
              <a:t>every chemical composition</a:t>
            </a:r>
            <a:endParaRPr lang="en-GB" sz="1800">
              <a:ea typeface="+mn-lt"/>
              <a:cs typeface="+mn-lt"/>
            </a:endParaRPr>
          </a:p>
          <a:p>
            <a:r>
              <a:rPr lang="en-GB" sz="1800" dirty="0">
                <a:cs typeface="Calibri"/>
              </a:rPr>
              <a:t>Furthermore, plots were made to demonstrate the ratio of energy emitted during the </a:t>
            </a:r>
            <a:r>
              <a:rPr lang="en-GB" sz="1800" dirty="0">
                <a:ea typeface="+mn-lt"/>
                <a:cs typeface="+mn-lt"/>
              </a:rPr>
              <a:t>discharge process to the energy transferred during the charging process to show the efficiency of the batteries in different working conditions.</a:t>
            </a:r>
            <a:endParaRPr lang="en-GB" sz="1800" dirty="0">
              <a:cs typeface="Calibri"/>
            </a:endParaRPr>
          </a:p>
        </p:txBody>
      </p:sp>
    </p:spTree>
    <p:extLst>
      <p:ext uri="{BB962C8B-B14F-4D97-AF65-F5344CB8AC3E}">
        <p14:creationId xmlns:p14="http://schemas.microsoft.com/office/powerpoint/2010/main" val="156765460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E3A78A-9ECB-4B8D-93D8-FF3811883044}"/>
              </a:ext>
            </a:extLst>
          </p:cNvPr>
          <p:cNvSpPr>
            <a:spLocks noGrp="1"/>
          </p:cNvSpPr>
          <p:nvPr>
            <p:ph type="title"/>
          </p:nvPr>
        </p:nvSpPr>
        <p:spPr/>
        <p:txBody>
          <a:bodyPr/>
          <a:lstStyle/>
          <a:p>
            <a:pPr algn="ctr"/>
            <a:r>
              <a:rPr lang="en-GB" dirty="0">
                <a:cs typeface="Calibri Light"/>
              </a:rPr>
              <a:t>Normal Conditions (25°C) - Discharge</a:t>
            </a:r>
          </a:p>
        </p:txBody>
      </p:sp>
      <p:pic>
        <p:nvPicPr>
          <p:cNvPr id="10" name="Picture 10" descr="Chart&#10;&#10;Description automatically generated">
            <a:extLst>
              <a:ext uri="{FF2B5EF4-FFF2-40B4-BE49-F238E27FC236}">
                <a16:creationId xmlns:a16="http://schemas.microsoft.com/office/drawing/2014/main" id="{A29E3FE2-9EFD-4D6A-96C0-01CBEEAAB6DD}"/>
              </a:ext>
            </a:extLst>
          </p:cNvPr>
          <p:cNvPicPr>
            <a:picLocks noGrp="1" noChangeAspect="1"/>
          </p:cNvPicPr>
          <p:nvPr>
            <p:ph idx="1"/>
          </p:nvPr>
        </p:nvPicPr>
        <p:blipFill>
          <a:blip r:embed="rId3"/>
          <a:stretch>
            <a:fillRect/>
          </a:stretch>
        </p:blipFill>
        <p:spPr>
          <a:xfrm>
            <a:off x="1094489" y="1869602"/>
            <a:ext cx="3166570" cy="2238195"/>
          </a:xfrm>
        </p:spPr>
      </p:pic>
      <p:pic>
        <p:nvPicPr>
          <p:cNvPr id="11" name="Picture 11" descr="Chart, line chart&#10;&#10;Description automatically generated">
            <a:extLst>
              <a:ext uri="{FF2B5EF4-FFF2-40B4-BE49-F238E27FC236}">
                <a16:creationId xmlns:a16="http://schemas.microsoft.com/office/drawing/2014/main" id="{0D540CDE-AF68-4C9F-8297-D230F1EC5A7E}"/>
              </a:ext>
            </a:extLst>
          </p:cNvPr>
          <p:cNvPicPr>
            <a:picLocks noChangeAspect="1"/>
          </p:cNvPicPr>
          <p:nvPr/>
        </p:nvPicPr>
        <p:blipFill>
          <a:blip r:embed="rId4"/>
          <a:stretch>
            <a:fillRect/>
          </a:stretch>
        </p:blipFill>
        <p:spPr>
          <a:xfrm>
            <a:off x="4511713" y="1863772"/>
            <a:ext cx="3176750" cy="2249470"/>
          </a:xfrm>
          <a:prstGeom prst="rect">
            <a:avLst/>
          </a:prstGeom>
        </p:spPr>
      </p:pic>
      <p:pic>
        <p:nvPicPr>
          <p:cNvPr id="12" name="Picture 12" descr="Chart, line chart&#10;&#10;Description automatically generated">
            <a:extLst>
              <a:ext uri="{FF2B5EF4-FFF2-40B4-BE49-F238E27FC236}">
                <a16:creationId xmlns:a16="http://schemas.microsoft.com/office/drawing/2014/main" id="{FB0B616D-3753-4D85-8F14-48DCE600CBB0}"/>
              </a:ext>
            </a:extLst>
          </p:cNvPr>
          <p:cNvPicPr>
            <a:picLocks noChangeAspect="1"/>
          </p:cNvPicPr>
          <p:nvPr/>
        </p:nvPicPr>
        <p:blipFill>
          <a:blip r:embed="rId5"/>
          <a:stretch>
            <a:fillRect/>
          </a:stretch>
        </p:blipFill>
        <p:spPr>
          <a:xfrm>
            <a:off x="7982607" y="1863772"/>
            <a:ext cx="3176751" cy="2249470"/>
          </a:xfrm>
          <a:prstGeom prst="rect">
            <a:avLst/>
          </a:prstGeom>
        </p:spPr>
      </p:pic>
      <p:sp>
        <p:nvSpPr>
          <p:cNvPr id="4" name="TextBox 3">
            <a:extLst>
              <a:ext uri="{FF2B5EF4-FFF2-40B4-BE49-F238E27FC236}">
                <a16:creationId xmlns:a16="http://schemas.microsoft.com/office/drawing/2014/main" id="{17BAA6AA-FF37-47AB-95E5-6EA62B548BFA}"/>
              </a:ext>
            </a:extLst>
          </p:cNvPr>
          <p:cNvSpPr txBox="1"/>
          <p:nvPr/>
        </p:nvSpPr>
        <p:spPr>
          <a:xfrm>
            <a:off x="581171" y="4187876"/>
            <a:ext cx="11033600" cy="218213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defTabSz="914400">
              <a:lnSpc>
                <a:spcPct val="90000"/>
              </a:lnSpc>
              <a:spcBef>
                <a:spcPts val="1200"/>
              </a:spcBef>
              <a:spcAft>
                <a:spcPts val="200"/>
              </a:spcAft>
              <a:buClr>
                <a:schemeClr val="accent1"/>
              </a:buClr>
              <a:buSzPct val="100000"/>
              <a:buFont typeface="Arial"/>
              <a:buChar char="•"/>
            </a:pPr>
            <a:r>
              <a:rPr lang="en-GB" sz="1600" dirty="0">
                <a:solidFill>
                  <a:schemeClr val="tx1">
                    <a:lumMod val="75000"/>
                    <a:lumOff val="25000"/>
                  </a:schemeClr>
                </a:solidFill>
                <a:cs typeface="Calibri"/>
              </a:rPr>
              <a:t>The Li-ion discharge curve can be described as a Heaviside function. The presence of the voltage regulator in the Li-ion battery is evident from the graph above.</a:t>
            </a:r>
            <a:endParaRPr lang="en-US" sz="1600">
              <a:solidFill>
                <a:schemeClr val="tx1">
                  <a:lumMod val="75000"/>
                  <a:lumOff val="25000"/>
                </a:schemeClr>
              </a:solidFill>
            </a:endParaRPr>
          </a:p>
          <a:p>
            <a:pPr marL="285750" indent="-285750" defTabSz="914400">
              <a:lnSpc>
                <a:spcPct val="90000"/>
              </a:lnSpc>
              <a:spcBef>
                <a:spcPts val="1200"/>
              </a:spcBef>
              <a:spcAft>
                <a:spcPts val="200"/>
              </a:spcAft>
              <a:buClr>
                <a:schemeClr val="accent1"/>
              </a:buClr>
              <a:buSzPct val="100000"/>
              <a:buFont typeface="Arial"/>
              <a:buChar char="•"/>
            </a:pPr>
            <a:r>
              <a:rPr lang="en-GB" sz="1600" dirty="0">
                <a:solidFill>
                  <a:schemeClr val="tx1">
                    <a:lumMod val="75000"/>
                    <a:lumOff val="25000"/>
                  </a:schemeClr>
                </a:solidFill>
                <a:ea typeface="+mn-lt"/>
                <a:cs typeface="+mn-lt"/>
              </a:rPr>
              <a:t>The nickel-based batteries appear to follow a similar curve with slight differences depending on the capacity. The curve is a continuous current curve, which eventually decreases rapidly when the available energy is depleted.</a:t>
            </a:r>
            <a:endParaRPr lang="en-GB" sz="1600" dirty="0">
              <a:solidFill>
                <a:schemeClr val="tx1">
                  <a:lumMod val="75000"/>
                  <a:lumOff val="25000"/>
                </a:schemeClr>
              </a:solidFill>
              <a:cs typeface="Calibri"/>
            </a:endParaRPr>
          </a:p>
          <a:p>
            <a:pPr marL="285750" indent="-285750" defTabSz="914400">
              <a:lnSpc>
                <a:spcPct val="90000"/>
              </a:lnSpc>
              <a:spcBef>
                <a:spcPts val="1200"/>
              </a:spcBef>
              <a:spcAft>
                <a:spcPts val="200"/>
              </a:spcAft>
              <a:buClr>
                <a:schemeClr val="accent1"/>
              </a:buClr>
              <a:buSzPct val="100000"/>
              <a:buFont typeface="Arial"/>
              <a:buChar char="•"/>
            </a:pPr>
            <a:r>
              <a:rPr lang="en-GB" sz="1600" dirty="0">
                <a:solidFill>
                  <a:schemeClr val="tx1">
                    <a:lumMod val="75000"/>
                    <a:lumOff val="25000"/>
                  </a:schemeClr>
                </a:solidFill>
                <a:cs typeface="Calibri"/>
              </a:rPr>
              <a:t>The manufacture mentioned capacity of the battery gives a good estimate of how much current a discharging battery will provide and for how long. </a:t>
            </a:r>
          </a:p>
          <a:p>
            <a:pPr marL="285750" indent="-285750" defTabSz="914400">
              <a:lnSpc>
                <a:spcPct val="90000"/>
              </a:lnSpc>
              <a:spcBef>
                <a:spcPts val="1200"/>
              </a:spcBef>
              <a:spcAft>
                <a:spcPts val="200"/>
              </a:spcAft>
              <a:buClr>
                <a:schemeClr val="accent1"/>
              </a:buClr>
              <a:buSzPct val="100000"/>
              <a:buFont typeface="Arial"/>
              <a:buChar char="•"/>
            </a:pPr>
            <a:r>
              <a:rPr lang="en-GB" sz="1600" dirty="0">
                <a:solidFill>
                  <a:schemeClr val="tx1">
                    <a:lumMod val="75000"/>
                    <a:lumOff val="25000"/>
                  </a:schemeClr>
                </a:solidFill>
                <a:cs typeface="Calibri"/>
              </a:rPr>
              <a:t>Integrating these curves will give us an understanding of how much usable energy a completely charged battery contains.</a:t>
            </a:r>
          </a:p>
        </p:txBody>
      </p:sp>
    </p:spTree>
    <p:extLst>
      <p:ext uri="{BB962C8B-B14F-4D97-AF65-F5344CB8AC3E}">
        <p14:creationId xmlns:p14="http://schemas.microsoft.com/office/powerpoint/2010/main" val="6485591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A2FE35-20D4-46DE-B585-41D9283185F0}"/>
              </a:ext>
            </a:extLst>
          </p:cNvPr>
          <p:cNvSpPr>
            <a:spLocks noGrp="1"/>
          </p:cNvSpPr>
          <p:nvPr>
            <p:ph type="title"/>
          </p:nvPr>
        </p:nvSpPr>
        <p:spPr/>
        <p:txBody>
          <a:bodyPr/>
          <a:lstStyle/>
          <a:p>
            <a:pPr algn="ctr"/>
            <a:r>
              <a:rPr lang="en-GB" dirty="0">
                <a:cs typeface="Calibri Light"/>
              </a:rPr>
              <a:t>Normal Conditions </a:t>
            </a:r>
            <a:r>
              <a:rPr lang="en-GB" dirty="0">
                <a:ea typeface="+mj-lt"/>
                <a:cs typeface="+mj-lt"/>
              </a:rPr>
              <a:t>(25°C)</a:t>
            </a:r>
            <a:r>
              <a:rPr lang="en-GB" dirty="0">
                <a:cs typeface="Calibri Light"/>
              </a:rPr>
              <a:t> – Charge </a:t>
            </a:r>
          </a:p>
        </p:txBody>
      </p:sp>
      <p:pic>
        <p:nvPicPr>
          <p:cNvPr id="9" name="Picture 9" descr="Chart&#10;&#10;Description automatically generated">
            <a:extLst>
              <a:ext uri="{FF2B5EF4-FFF2-40B4-BE49-F238E27FC236}">
                <a16:creationId xmlns:a16="http://schemas.microsoft.com/office/drawing/2014/main" id="{3FC25852-72BE-4CF1-B72C-E640ABE3684D}"/>
              </a:ext>
            </a:extLst>
          </p:cNvPr>
          <p:cNvPicPr>
            <a:picLocks noChangeAspect="1"/>
          </p:cNvPicPr>
          <p:nvPr/>
        </p:nvPicPr>
        <p:blipFill>
          <a:blip r:embed="rId3"/>
          <a:stretch>
            <a:fillRect/>
          </a:stretch>
        </p:blipFill>
        <p:spPr>
          <a:xfrm>
            <a:off x="4325460" y="1987095"/>
            <a:ext cx="3203274" cy="2189571"/>
          </a:xfrm>
          <a:prstGeom prst="rect">
            <a:avLst/>
          </a:prstGeom>
        </p:spPr>
      </p:pic>
      <p:pic>
        <p:nvPicPr>
          <p:cNvPr id="10" name="Picture 10" descr="Chart&#10;&#10;Description automatically generated">
            <a:extLst>
              <a:ext uri="{FF2B5EF4-FFF2-40B4-BE49-F238E27FC236}">
                <a16:creationId xmlns:a16="http://schemas.microsoft.com/office/drawing/2014/main" id="{BADC0A59-BB91-46F9-927B-9FD2F6F10F2C}"/>
              </a:ext>
            </a:extLst>
          </p:cNvPr>
          <p:cNvPicPr>
            <a:picLocks noChangeAspect="1"/>
          </p:cNvPicPr>
          <p:nvPr/>
        </p:nvPicPr>
        <p:blipFill>
          <a:blip r:embed="rId4"/>
          <a:stretch>
            <a:fillRect/>
          </a:stretch>
        </p:blipFill>
        <p:spPr>
          <a:xfrm>
            <a:off x="8026692" y="2051218"/>
            <a:ext cx="3131389" cy="2251609"/>
          </a:xfrm>
          <a:prstGeom prst="rect">
            <a:avLst/>
          </a:prstGeom>
        </p:spPr>
      </p:pic>
      <p:sp>
        <p:nvSpPr>
          <p:cNvPr id="12" name="TextBox 11">
            <a:extLst>
              <a:ext uri="{FF2B5EF4-FFF2-40B4-BE49-F238E27FC236}">
                <a16:creationId xmlns:a16="http://schemas.microsoft.com/office/drawing/2014/main" id="{3204872E-CB23-4DB8-8214-000E33218DA7}"/>
              </a:ext>
            </a:extLst>
          </p:cNvPr>
          <p:cNvSpPr txBox="1"/>
          <p:nvPr/>
        </p:nvSpPr>
        <p:spPr>
          <a:xfrm>
            <a:off x="727444" y="4414914"/>
            <a:ext cx="10904204" cy="200260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defTabSz="914400">
              <a:lnSpc>
                <a:spcPct val="90000"/>
              </a:lnSpc>
              <a:spcBef>
                <a:spcPts val="1200"/>
              </a:spcBef>
              <a:spcAft>
                <a:spcPts val="200"/>
              </a:spcAft>
              <a:buClr>
                <a:schemeClr val="accent1"/>
              </a:buClr>
              <a:buSzPct val="100000"/>
              <a:buFont typeface="Arial"/>
              <a:buChar char="•"/>
            </a:pPr>
            <a:r>
              <a:rPr lang="en-GB" sz="1600" dirty="0">
                <a:solidFill>
                  <a:schemeClr val="tx1">
                    <a:lumMod val="75000"/>
                    <a:lumOff val="25000"/>
                  </a:schemeClr>
                </a:solidFill>
                <a:cs typeface="Calibri"/>
              </a:rPr>
              <a:t>The Li-ion charge curve is split into 3 parts - </a:t>
            </a:r>
            <a:r>
              <a:rPr lang="en-GB" sz="1600" dirty="0">
                <a:ea typeface="+mn-lt"/>
                <a:cs typeface="+mn-lt"/>
              </a:rPr>
              <a:t>constant current, saturation current, and topping current. The charging process closely monitors voltage and supplies currents until a steady nominal voltage of 4.2 volts is reached.</a:t>
            </a:r>
            <a:endParaRPr lang="en-US" dirty="0">
              <a:solidFill>
                <a:schemeClr val="tx1">
                  <a:lumMod val="75000"/>
                  <a:lumOff val="25000"/>
                </a:schemeClr>
              </a:solidFill>
            </a:endParaRPr>
          </a:p>
          <a:p>
            <a:pPr marL="285750" indent="-285750" defTabSz="914400">
              <a:lnSpc>
                <a:spcPct val="90000"/>
              </a:lnSpc>
              <a:spcBef>
                <a:spcPts val="1200"/>
              </a:spcBef>
              <a:spcAft>
                <a:spcPts val="200"/>
              </a:spcAft>
              <a:buClr>
                <a:schemeClr val="accent1"/>
              </a:buClr>
              <a:buSzPct val="100000"/>
              <a:buFont typeface="Arial"/>
              <a:buChar char="•"/>
            </a:pPr>
            <a:r>
              <a:rPr lang="en-GB" sz="1600" dirty="0">
                <a:solidFill>
                  <a:schemeClr val="tx1">
                    <a:lumMod val="75000"/>
                    <a:lumOff val="25000"/>
                  </a:schemeClr>
                </a:solidFill>
                <a:ea typeface="+mn-lt"/>
                <a:cs typeface="+mn-lt"/>
              </a:rPr>
              <a:t>The NiCd charge curve shows bimodal segmenting in the voltage curve. This is due to the changing duty cycle. </a:t>
            </a:r>
            <a:r>
              <a:rPr lang="en-GB" sz="1600" dirty="0">
                <a:ea typeface="+mn-lt"/>
                <a:cs typeface="+mn-lt"/>
              </a:rPr>
              <a:t>The values within this plot shows that this battery charges at a significant current compared to other batteries, especially compared to its capacity.</a:t>
            </a:r>
            <a:endParaRPr lang="en-GB" sz="1600" dirty="0">
              <a:solidFill>
                <a:schemeClr val="tx1">
                  <a:lumMod val="75000"/>
                  <a:lumOff val="25000"/>
                </a:schemeClr>
              </a:solidFill>
              <a:cs typeface="Calibri"/>
            </a:endParaRPr>
          </a:p>
          <a:p>
            <a:pPr marL="285750" indent="-285750" defTabSz="914400">
              <a:lnSpc>
                <a:spcPct val="90000"/>
              </a:lnSpc>
              <a:spcBef>
                <a:spcPts val="1200"/>
              </a:spcBef>
              <a:spcAft>
                <a:spcPts val="200"/>
              </a:spcAft>
              <a:buClr>
                <a:schemeClr val="accent1"/>
              </a:buClr>
              <a:buSzPct val="100000"/>
              <a:buFont typeface="Arial"/>
              <a:buChar char="•"/>
            </a:pPr>
            <a:r>
              <a:rPr lang="en-GB" sz="1600" dirty="0">
                <a:solidFill>
                  <a:schemeClr val="tx1">
                    <a:lumMod val="75000"/>
                    <a:lumOff val="25000"/>
                  </a:schemeClr>
                </a:solidFill>
                <a:cs typeface="Calibri"/>
              </a:rPr>
              <a:t>The charging curve for </a:t>
            </a:r>
            <a:r>
              <a:rPr lang="en-GB" sz="1600" dirty="0" err="1">
                <a:solidFill>
                  <a:schemeClr val="tx1">
                    <a:lumMod val="75000"/>
                    <a:lumOff val="25000"/>
                  </a:schemeClr>
                </a:solidFill>
                <a:cs typeface="Calibri"/>
              </a:rPr>
              <a:t>NiMh</a:t>
            </a:r>
            <a:r>
              <a:rPr lang="en-GB" sz="1600" dirty="0">
                <a:solidFill>
                  <a:schemeClr val="tx1">
                    <a:lumMod val="75000"/>
                    <a:lumOff val="25000"/>
                  </a:schemeClr>
                </a:solidFill>
                <a:cs typeface="Calibri"/>
              </a:rPr>
              <a:t> batteries shows that w</a:t>
            </a:r>
            <a:r>
              <a:rPr lang="en-GB" sz="1600" dirty="0">
                <a:ea typeface="+mn-lt"/>
                <a:cs typeface="+mn-lt"/>
              </a:rPr>
              <a:t>ith nearly three times the capacity, but half the charging current, NiMH batteries charge in half the time of NiCd batteries</a:t>
            </a:r>
          </a:p>
        </p:txBody>
      </p:sp>
      <p:pic>
        <p:nvPicPr>
          <p:cNvPr id="5" name="Picture 5" descr="Chart, line chart&#10;&#10;Description automatically generated">
            <a:extLst>
              <a:ext uri="{FF2B5EF4-FFF2-40B4-BE49-F238E27FC236}">
                <a16:creationId xmlns:a16="http://schemas.microsoft.com/office/drawing/2014/main" id="{D23F6A31-22B5-45D8-AA42-5C51C244F0AF}"/>
              </a:ext>
            </a:extLst>
          </p:cNvPr>
          <p:cNvPicPr>
            <a:picLocks noGrp="1" noChangeAspect="1"/>
          </p:cNvPicPr>
          <p:nvPr>
            <p:ph idx="1"/>
          </p:nvPr>
        </p:nvPicPr>
        <p:blipFill>
          <a:blip r:embed="rId5"/>
          <a:stretch>
            <a:fillRect/>
          </a:stretch>
        </p:blipFill>
        <p:spPr>
          <a:xfrm>
            <a:off x="582192" y="1976804"/>
            <a:ext cx="3191954" cy="2202252"/>
          </a:xfrm>
        </p:spPr>
      </p:pic>
    </p:spTree>
    <p:extLst>
      <p:ext uri="{BB962C8B-B14F-4D97-AF65-F5344CB8AC3E}">
        <p14:creationId xmlns:p14="http://schemas.microsoft.com/office/powerpoint/2010/main" val="270843900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E217B2-E8C6-4FF8-AB99-F82A0A2169F9}"/>
              </a:ext>
            </a:extLst>
          </p:cNvPr>
          <p:cNvSpPr>
            <a:spLocks noGrp="1"/>
          </p:cNvSpPr>
          <p:nvPr>
            <p:ph type="title"/>
          </p:nvPr>
        </p:nvSpPr>
        <p:spPr/>
        <p:txBody>
          <a:bodyPr/>
          <a:lstStyle/>
          <a:p>
            <a:pPr algn="ctr"/>
            <a:r>
              <a:rPr lang="en-GB" dirty="0"/>
              <a:t>Normal conditions </a:t>
            </a:r>
            <a:r>
              <a:rPr lang="en-GB" dirty="0">
                <a:ea typeface="+mj-lt"/>
                <a:cs typeface="+mj-lt"/>
              </a:rPr>
              <a:t>(25°C) </a:t>
            </a:r>
            <a:r>
              <a:rPr lang="en-GB" dirty="0"/>
              <a:t>– Energy ratios</a:t>
            </a:r>
            <a:endParaRPr lang="en-US" dirty="0"/>
          </a:p>
        </p:txBody>
      </p:sp>
      <p:pic>
        <p:nvPicPr>
          <p:cNvPr id="8" name="Picture 8" descr="Chart, line chart&#10;&#10;Description automatically generated">
            <a:extLst>
              <a:ext uri="{FF2B5EF4-FFF2-40B4-BE49-F238E27FC236}">
                <a16:creationId xmlns:a16="http://schemas.microsoft.com/office/drawing/2014/main" id="{A2900BF7-ED4E-4EC2-9897-BF7F96C8DF85}"/>
              </a:ext>
            </a:extLst>
          </p:cNvPr>
          <p:cNvPicPr>
            <a:picLocks noChangeAspect="1"/>
          </p:cNvPicPr>
          <p:nvPr/>
        </p:nvPicPr>
        <p:blipFill>
          <a:blip r:embed="rId3"/>
          <a:stretch>
            <a:fillRect/>
          </a:stretch>
        </p:blipFill>
        <p:spPr>
          <a:xfrm>
            <a:off x="4508740" y="1997375"/>
            <a:ext cx="3203275" cy="2259401"/>
          </a:xfrm>
          <a:prstGeom prst="rect">
            <a:avLst/>
          </a:prstGeom>
        </p:spPr>
      </p:pic>
      <p:pic>
        <p:nvPicPr>
          <p:cNvPr id="9" name="Picture 9" descr="Chart, line chart&#10;&#10;Description automatically generated">
            <a:extLst>
              <a:ext uri="{FF2B5EF4-FFF2-40B4-BE49-F238E27FC236}">
                <a16:creationId xmlns:a16="http://schemas.microsoft.com/office/drawing/2014/main" id="{D4C870E2-3B8F-4C00-AE95-9316DAD1FDF9}"/>
              </a:ext>
            </a:extLst>
          </p:cNvPr>
          <p:cNvPicPr>
            <a:picLocks noChangeAspect="1"/>
          </p:cNvPicPr>
          <p:nvPr/>
        </p:nvPicPr>
        <p:blipFill>
          <a:blip r:embed="rId4"/>
          <a:stretch>
            <a:fillRect/>
          </a:stretch>
        </p:blipFill>
        <p:spPr>
          <a:xfrm>
            <a:off x="8429086" y="2002137"/>
            <a:ext cx="3183866" cy="2249876"/>
          </a:xfrm>
          <a:prstGeom prst="rect">
            <a:avLst/>
          </a:prstGeom>
        </p:spPr>
      </p:pic>
      <p:sp>
        <p:nvSpPr>
          <p:cNvPr id="11" name="TextBox 10">
            <a:extLst>
              <a:ext uri="{FF2B5EF4-FFF2-40B4-BE49-F238E27FC236}">
                <a16:creationId xmlns:a16="http://schemas.microsoft.com/office/drawing/2014/main" id="{31FC3562-9196-46DA-905A-166B0A2B950E}"/>
              </a:ext>
            </a:extLst>
          </p:cNvPr>
          <p:cNvSpPr txBox="1"/>
          <p:nvPr/>
        </p:nvSpPr>
        <p:spPr>
          <a:xfrm>
            <a:off x="581170" y="4259763"/>
            <a:ext cx="11019223" cy="254120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defTabSz="914400">
              <a:lnSpc>
                <a:spcPct val="90000"/>
              </a:lnSpc>
              <a:spcBef>
                <a:spcPts val="1200"/>
              </a:spcBef>
              <a:spcAft>
                <a:spcPts val="200"/>
              </a:spcAft>
              <a:buClr>
                <a:schemeClr val="accent1"/>
              </a:buClr>
              <a:buSzPct val="100000"/>
              <a:buFont typeface="Arial"/>
              <a:buChar char="•"/>
            </a:pPr>
            <a:r>
              <a:rPr lang="en-GB" sz="1600" dirty="0">
                <a:solidFill>
                  <a:schemeClr val="tx1">
                    <a:lumMod val="75000"/>
                    <a:lumOff val="25000"/>
                  </a:schemeClr>
                </a:solidFill>
                <a:cs typeface="Calibri"/>
              </a:rPr>
              <a:t>The magnitude of integrated power differs for each battery due to the different capacities of each battery.</a:t>
            </a:r>
          </a:p>
          <a:p>
            <a:pPr marL="285750" indent="-285750" defTabSz="914400">
              <a:lnSpc>
                <a:spcPct val="90000"/>
              </a:lnSpc>
              <a:spcBef>
                <a:spcPts val="1200"/>
              </a:spcBef>
              <a:spcAft>
                <a:spcPts val="200"/>
              </a:spcAft>
              <a:buClr>
                <a:schemeClr val="accent1"/>
              </a:buClr>
              <a:buSzPct val="100000"/>
              <a:buFont typeface="Arial"/>
              <a:buChar char="•"/>
            </a:pPr>
            <a:r>
              <a:rPr lang="en-GB" sz="1600" dirty="0">
                <a:solidFill>
                  <a:schemeClr val="tx1">
                    <a:lumMod val="75000"/>
                    <a:lumOff val="25000"/>
                  </a:schemeClr>
                </a:solidFill>
                <a:cs typeface="Calibri"/>
              </a:rPr>
              <a:t>The ratio of the system’s input energy versus output energy can consequently show the energy lost throughout the process</a:t>
            </a:r>
          </a:p>
          <a:p>
            <a:pPr marL="285750" indent="-285750" defTabSz="914400">
              <a:lnSpc>
                <a:spcPct val="90000"/>
              </a:lnSpc>
              <a:spcBef>
                <a:spcPts val="1200"/>
              </a:spcBef>
              <a:spcAft>
                <a:spcPts val="200"/>
              </a:spcAft>
              <a:buClr>
                <a:schemeClr val="accent1"/>
              </a:buClr>
              <a:buSzPct val="100000"/>
              <a:buFont typeface="Arial"/>
              <a:buChar char="•"/>
            </a:pPr>
            <a:r>
              <a:rPr lang="en-GB" sz="1600" dirty="0">
                <a:solidFill>
                  <a:schemeClr val="tx1">
                    <a:lumMod val="75000"/>
                    <a:lumOff val="25000"/>
                  </a:schemeClr>
                </a:solidFill>
                <a:cs typeface="Calibri"/>
              </a:rPr>
              <a:t>While these curves emphasize previously established relations, the important relationship is the ending magnitudes of the curves. When averaged, they led to general ratios of :</a:t>
            </a:r>
          </a:p>
          <a:p>
            <a:pPr marL="742950" lvl="1" indent="-285750" defTabSz="914400">
              <a:lnSpc>
                <a:spcPct val="90000"/>
              </a:lnSpc>
              <a:spcBef>
                <a:spcPts val="1200"/>
              </a:spcBef>
              <a:spcAft>
                <a:spcPts val="200"/>
              </a:spcAft>
              <a:buClr>
                <a:schemeClr val="accent1"/>
              </a:buClr>
              <a:buSzPct val="100000"/>
              <a:buFont typeface="Courier New"/>
              <a:buChar char="o"/>
            </a:pPr>
            <a:r>
              <a:rPr lang="en-GB" sz="1600" dirty="0">
                <a:solidFill>
                  <a:schemeClr val="tx1">
                    <a:lumMod val="75000"/>
                    <a:lumOff val="25000"/>
                  </a:schemeClr>
                </a:solidFill>
                <a:cs typeface="Calibri"/>
              </a:rPr>
              <a:t>70% for Li ion</a:t>
            </a:r>
          </a:p>
          <a:p>
            <a:pPr marL="742950" lvl="1" indent="-285750" defTabSz="914400">
              <a:lnSpc>
                <a:spcPct val="90000"/>
              </a:lnSpc>
              <a:spcBef>
                <a:spcPts val="1200"/>
              </a:spcBef>
              <a:spcAft>
                <a:spcPts val="200"/>
              </a:spcAft>
              <a:buClr>
                <a:schemeClr val="accent1"/>
              </a:buClr>
              <a:buSzPct val="100000"/>
              <a:buFont typeface="Courier New"/>
              <a:buChar char="o"/>
            </a:pPr>
            <a:r>
              <a:rPr lang="en-GB" sz="1600" dirty="0">
                <a:solidFill>
                  <a:schemeClr val="tx1">
                    <a:lumMod val="75000"/>
                    <a:lumOff val="25000"/>
                  </a:schemeClr>
                </a:solidFill>
                <a:cs typeface="Calibri"/>
              </a:rPr>
              <a:t>59% for NiCd</a:t>
            </a:r>
          </a:p>
          <a:p>
            <a:pPr marL="742950" lvl="1" indent="-285750" defTabSz="914400">
              <a:lnSpc>
                <a:spcPct val="90000"/>
              </a:lnSpc>
              <a:spcBef>
                <a:spcPts val="1200"/>
              </a:spcBef>
              <a:spcAft>
                <a:spcPts val="200"/>
              </a:spcAft>
              <a:buClr>
                <a:schemeClr val="accent1"/>
              </a:buClr>
              <a:buSzPct val="100000"/>
              <a:buFont typeface="Courier New"/>
              <a:buChar char="o"/>
            </a:pPr>
            <a:r>
              <a:rPr lang="en-GB" sz="1600" dirty="0">
                <a:solidFill>
                  <a:schemeClr val="tx1">
                    <a:lumMod val="75000"/>
                    <a:lumOff val="25000"/>
                  </a:schemeClr>
                </a:solidFill>
                <a:cs typeface="Calibri"/>
              </a:rPr>
              <a:t>72% for </a:t>
            </a:r>
            <a:r>
              <a:rPr lang="en-GB" sz="1600" dirty="0" err="1">
                <a:solidFill>
                  <a:schemeClr val="tx1">
                    <a:lumMod val="75000"/>
                    <a:lumOff val="25000"/>
                  </a:schemeClr>
                </a:solidFill>
                <a:cs typeface="Calibri"/>
              </a:rPr>
              <a:t>NiMh</a:t>
            </a:r>
          </a:p>
        </p:txBody>
      </p:sp>
      <p:pic>
        <p:nvPicPr>
          <p:cNvPr id="14" name="Picture 14" descr="Chart, line chart&#10;&#10;Description automatically generated">
            <a:extLst>
              <a:ext uri="{FF2B5EF4-FFF2-40B4-BE49-F238E27FC236}">
                <a16:creationId xmlns:a16="http://schemas.microsoft.com/office/drawing/2014/main" id="{2B7439C3-3B53-491D-BD4A-FED732D573AF}"/>
              </a:ext>
            </a:extLst>
          </p:cNvPr>
          <p:cNvPicPr>
            <a:picLocks noGrp="1" noChangeAspect="1"/>
          </p:cNvPicPr>
          <p:nvPr>
            <p:ph idx="1"/>
          </p:nvPr>
        </p:nvPicPr>
        <p:blipFill>
          <a:blip r:embed="rId5"/>
          <a:stretch>
            <a:fillRect/>
          </a:stretch>
        </p:blipFill>
        <p:spPr>
          <a:xfrm>
            <a:off x="587134" y="1996034"/>
            <a:ext cx="3196447" cy="2264434"/>
          </a:xfrm>
        </p:spPr>
      </p:pic>
    </p:spTree>
    <p:extLst>
      <p:ext uri="{BB962C8B-B14F-4D97-AF65-F5344CB8AC3E}">
        <p14:creationId xmlns:p14="http://schemas.microsoft.com/office/powerpoint/2010/main" val="251978677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349846-5F21-4E51-900F-BB5BA5E5404A}"/>
              </a:ext>
            </a:extLst>
          </p:cNvPr>
          <p:cNvSpPr>
            <a:spLocks noGrp="1"/>
          </p:cNvSpPr>
          <p:nvPr>
            <p:ph type="title"/>
          </p:nvPr>
        </p:nvSpPr>
        <p:spPr/>
        <p:txBody>
          <a:bodyPr/>
          <a:lstStyle/>
          <a:p>
            <a:pPr algn="ctr"/>
            <a:r>
              <a:rPr lang="en-GB" dirty="0"/>
              <a:t>Cold conditions (5°C) - Charge &amp; discharge for li-ion</a:t>
            </a:r>
          </a:p>
        </p:txBody>
      </p:sp>
      <p:pic>
        <p:nvPicPr>
          <p:cNvPr id="7" name="Picture 7" descr="Chart, line chart&#10;&#10;Description automatically generated">
            <a:extLst>
              <a:ext uri="{FF2B5EF4-FFF2-40B4-BE49-F238E27FC236}">
                <a16:creationId xmlns:a16="http://schemas.microsoft.com/office/drawing/2014/main" id="{1B9640E0-DA0D-47EB-A653-63639EF36AFF}"/>
              </a:ext>
            </a:extLst>
          </p:cNvPr>
          <p:cNvPicPr>
            <a:picLocks noGrp="1" noChangeAspect="1"/>
          </p:cNvPicPr>
          <p:nvPr>
            <p:ph idx="1"/>
          </p:nvPr>
        </p:nvPicPr>
        <p:blipFill>
          <a:blip r:embed="rId4"/>
          <a:stretch>
            <a:fillRect/>
          </a:stretch>
        </p:blipFill>
        <p:spPr>
          <a:xfrm>
            <a:off x="579317" y="2056239"/>
            <a:ext cx="3125817" cy="2172778"/>
          </a:xfrm>
        </p:spPr>
      </p:pic>
      <p:pic>
        <p:nvPicPr>
          <p:cNvPr id="8" name="Picture 8" descr="Chart&#10;&#10;Description automatically generated">
            <a:extLst>
              <a:ext uri="{FF2B5EF4-FFF2-40B4-BE49-F238E27FC236}">
                <a16:creationId xmlns:a16="http://schemas.microsoft.com/office/drawing/2014/main" id="{62F324B4-4665-4F8B-84BB-39C5D4752AEC}"/>
              </a:ext>
            </a:extLst>
          </p:cNvPr>
          <p:cNvPicPr>
            <a:picLocks noChangeAspect="1"/>
          </p:cNvPicPr>
          <p:nvPr/>
        </p:nvPicPr>
        <p:blipFill>
          <a:blip r:embed="rId5"/>
          <a:stretch>
            <a:fillRect/>
          </a:stretch>
        </p:blipFill>
        <p:spPr>
          <a:xfrm>
            <a:off x="574555" y="4393810"/>
            <a:ext cx="3135342" cy="2196680"/>
          </a:xfrm>
          <a:prstGeom prst="rect">
            <a:avLst/>
          </a:prstGeom>
        </p:spPr>
      </p:pic>
      <p:sp>
        <p:nvSpPr>
          <p:cNvPr id="9" name="TextBox 8">
            <a:extLst>
              <a:ext uri="{FF2B5EF4-FFF2-40B4-BE49-F238E27FC236}">
                <a16:creationId xmlns:a16="http://schemas.microsoft.com/office/drawing/2014/main" id="{EBC29CE9-65DB-4930-B970-4327763FF0AC}"/>
              </a:ext>
            </a:extLst>
          </p:cNvPr>
          <p:cNvSpPr txBox="1"/>
          <p:nvPr/>
        </p:nvSpPr>
        <p:spPr>
          <a:xfrm>
            <a:off x="4724400" y="2050211"/>
            <a:ext cx="6912633" cy="348300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defTabSz="914400">
              <a:lnSpc>
                <a:spcPct val="90000"/>
              </a:lnSpc>
              <a:spcBef>
                <a:spcPts val="1200"/>
              </a:spcBef>
              <a:spcAft>
                <a:spcPts val="200"/>
              </a:spcAft>
              <a:buClr>
                <a:schemeClr val="accent1"/>
              </a:buClr>
              <a:buSzPct val="100000"/>
            </a:pPr>
            <a:r>
              <a:rPr lang="en-GB">
                <a:solidFill>
                  <a:schemeClr val="tx1">
                    <a:lumMod val="75000"/>
                    <a:lumOff val="25000"/>
                  </a:schemeClr>
                </a:solidFill>
                <a:cs typeface="Calibri"/>
              </a:rPr>
              <a:t>Charge curve :</a:t>
            </a:r>
            <a:endParaRPr lang="en-GB" dirty="0">
              <a:solidFill>
                <a:schemeClr val="tx1">
                  <a:lumMod val="75000"/>
                  <a:lumOff val="25000"/>
                </a:schemeClr>
              </a:solidFill>
              <a:cs typeface="Calibri"/>
            </a:endParaRPr>
          </a:p>
          <a:p>
            <a:pPr marL="285750" indent="-285750" defTabSz="914400">
              <a:lnSpc>
                <a:spcPct val="90000"/>
              </a:lnSpc>
              <a:spcBef>
                <a:spcPts val="1200"/>
              </a:spcBef>
              <a:spcAft>
                <a:spcPts val="200"/>
              </a:spcAft>
              <a:buClr>
                <a:schemeClr val="accent1"/>
              </a:buClr>
              <a:buSzPct val="100000"/>
              <a:buFont typeface="Arial"/>
              <a:buChar char="•"/>
            </a:pPr>
            <a:r>
              <a:rPr lang="en-GB" dirty="0">
                <a:solidFill>
                  <a:schemeClr val="tx1">
                    <a:lumMod val="75000"/>
                    <a:lumOff val="25000"/>
                  </a:schemeClr>
                </a:solidFill>
                <a:cs typeface="Calibri"/>
              </a:rPr>
              <a:t>At lower temperatures internal resistance is lowered.  Since this resistance is what is used to </a:t>
            </a:r>
            <a:r>
              <a:rPr lang="en-US" dirty="0">
                <a:solidFill>
                  <a:schemeClr val="tx1">
                    <a:lumMod val="75000"/>
                    <a:lumOff val="25000"/>
                  </a:schemeClr>
                </a:solidFill>
                <a:cs typeface="Calibri"/>
              </a:rPr>
              <a:t>determine the timing within the cycle, the battery is overcharged.</a:t>
            </a:r>
          </a:p>
          <a:p>
            <a:pPr marL="285750" indent="-285750" defTabSz="914400">
              <a:lnSpc>
                <a:spcPct val="90000"/>
              </a:lnSpc>
              <a:spcBef>
                <a:spcPts val="1200"/>
              </a:spcBef>
              <a:spcAft>
                <a:spcPts val="200"/>
              </a:spcAft>
              <a:buClr>
                <a:schemeClr val="accent1"/>
              </a:buClr>
              <a:buSzPct val="100000"/>
              <a:buFont typeface="Arial"/>
              <a:buChar char="•"/>
            </a:pPr>
            <a:r>
              <a:rPr lang="en-US">
                <a:solidFill>
                  <a:schemeClr val="tx1">
                    <a:lumMod val="75000"/>
                    <a:lumOff val="25000"/>
                  </a:schemeClr>
                </a:solidFill>
                <a:cs typeface="Calibri"/>
              </a:rPr>
              <a:t>Similar observations can be made on the voltage curve too.</a:t>
            </a:r>
          </a:p>
          <a:p>
            <a:pPr defTabSz="914400">
              <a:lnSpc>
                <a:spcPct val="90000"/>
              </a:lnSpc>
              <a:spcBef>
                <a:spcPts val="1200"/>
              </a:spcBef>
              <a:spcAft>
                <a:spcPts val="200"/>
              </a:spcAft>
              <a:buClr>
                <a:schemeClr val="accent1"/>
              </a:buClr>
              <a:buSzPct val="100000"/>
            </a:pPr>
            <a:r>
              <a:rPr lang="en-US">
                <a:solidFill>
                  <a:schemeClr val="tx1">
                    <a:lumMod val="75000"/>
                    <a:lumOff val="25000"/>
                  </a:schemeClr>
                </a:solidFill>
                <a:cs typeface="Calibri"/>
              </a:rPr>
              <a:t>Discharge curve:</a:t>
            </a:r>
            <a:endParaRPr lang="en-US" dirty="0">
              <a:solidFill>
                <a:schemeClr val="tx1">
                  <a:lumMod val="75000"/>
                  <a:lumOff val="25000"/>
                </a:schemeClr>
              </a:solidFill>
              <a:cs typeface="Calibri"/>
            </a:endParaRPr>
          </a:p>
          <a:p>
            <a:pPr marL="285750" indent="-285750" defTabSz="914400">
              <a:lnSpc>
                <a:spcPct val="90000"/>
              </a:lnSpc>
              <a:spcBef>
                <a:spcPts val="1200"/>
              </a:spcBef>
              <a:spcAft>
                <a:spcPts val="200"/>
              </a:spcAft>
              <a:buClr>
                <a:schemeClr val="accent1"/>
              </a:buClr>
              <a:buSzPct val="100000"/>
              <a:buFont typeface="Arial"/>
              <a:buChar char="•"/>
            </a:pPr>
            <a:r>
              <a:rPr lang="en-US">
                <a:solidFill>
                  <a:schemeClr val="tx1">
                    <a:lumMod val="75000"/>
                    <a:lumOff val="25000"/>
                  </a:schemeClr>
                </a:solidFill>
                <a:cs typeface="Calibri"/>
              </a:rPr>
              <a:t>At low temperatures, the internal regulator of Li-ion batteries</a:t>
            </a:r>
            <a:r>
              <a:rPr lang="en-US" dirty="0">
                <a:solidFill>
                  <a:schemeClr val="tx1">
                    <a:lumMod val="75000"/>
                    <a:lumOff val="25000"/>
                  </a:schemeClr>
                </a:solidFill>
                <a:cs typeface="Calibri"/>
              </a:rPr>
              <a:t> </a:t>
            </a:r>
            <a:r>
              <a:rPr lang="en-US">
                <a:solidFill>
                  <a:schemeClr val="tx1">
                    <a:lumMod val="75000"/>
                    <a:lumOff val="25000"/>
                  </a:schemeClr>
                </a:solidFill>
                <a:cs typeface="Calibri"/>
              </a:rPr>
              <a:t>behaves in a different way than it did at room temperature.</a:t>
            </a:r>
            <a:endParaRPr lang="en-US" dirty="0">
              <a:solidFill>
                <a:schemeClr val="tx1">
                  <a:lumMod val="75000"/>
                  <a:lumOff val="25000"/>
                </a:schemeClr>
              </a:solidFill>
              <a:cs typeface="Calibri"/>
            </a:endParaRPr>
          </a:p>
          <a:p>
            <a:pPr marL="285750" indent="-285750" defTabSz="914400">
              <a:lnSpc>
                <a:spcPct val="90000"/>
              </a:lnSpc>
              <a:spcBef>
                <a:spcPts val="1200"/>
              </a:spcBef>
              <a:spcAft>
                <a:spcPts val="200"/>
              </a:spcAft>
              <a:buClr>
                <a:schemeClr val="accent1"/>
              </a:buClr>
              <a:buSzPct val="100000"/>
              <a:buFont typeface="Arial"/>
              <a:buChar char="•"/>
            </a:pPr>
            <a:r>
              <a:rPr lang="en-US">
                <a:solidFill>
                  <a:schemeClr val="tx1">
                    <a:lumMod val="75000"/>
                    <a:lumOff val="25000"/>
                  </a:schemeClr>
                </a:solidFill>
                <a:cs typeface="Calibri"/>
              </a:rPr>
              <a:t>At low temperatures, the effects of the </a:t>
            </a:r>
            <a:r>
              <a:rPr lang="en-US" dirty="0">
                <a:solidFill>
                  <a:schemeClr val="tx1">
                    <a:lumMod val="75000"/>
                    <a:lumOff val="25000"/>
                  </a:schemeClr>
                </a:solidFill>
                <a:cs typeface="Calibri"/>
              </a:rPr>
              <a:t>regulator, shown by the </a:t>
            </a:r>
            <a:r>
              <a:rPr lang="en-US">
                <a:solidFill>
                  <a:schemeClr val="tx1">
                    <a:lumMod val="75000"/>
                    <a:lumOff val="25000"/>
                  </a:schemeClr>
                </a:solidFill>
                <a:cs typeface="Calibri"/>
              </a:rPr>
              <a:t>discharge curves, are amplified significantly.</a:t>
            </a:r>
            <a:endParaRPr lang="en-US" dirty="0">
              <a:solidFill>
                <a:schemeClr val="tx1">
                  <a:lumMod val="75000"/>
                  <a:lumOff val="25000"/>
                </a:schemeClr>
              </a:solidFill>
              <a:cs typeface="Calibri"/>
            </a:endParaRPr>
          </a:p>
        </p:txBody>
      </p:sp>
    </p:spTree>
    <p:extLst>
      <p:ext uri="{BB962C8B-B14F-4D97-AF65-F5344CB8AC3E}">
        <p14:creationId xmlns:p14="http://schemas.microsoft.com/office/powerpoint/2010/main" val="185560081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6950BFC3-D8DA-4A85-94F7-54DA5524770B}">
      <p188:commentRel xmlns:p188="http://schemas.microsoft.com/office/powerpoint/2018/8/main" r:id="rId3"/>
    </p:ext>
  </p:extLs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F89B1A-AB20-4FDD-8E5F-D5A554F6CB54}"/>
              </a:ext>
            </a:extLst>
          </p:cNvPr>
          <p:cNvSpPr>
            <a:spLocks noGrp="1"/>
          </p:cNvSpPr>
          <p:nvPr>
            <p:ph type="title"/>
          </p:nvPr>
        </p:nvSpPr>
        <p:spPr/>
        <p:txBody>
          <a:bodyPr/>
          <a:lstStyle/>
          <a:p>
            <a:r>
              <a:rPr lang="en-GB"/>
              <a:t>Cold conditions (5°C) - Charge and discharge for nicd </a:t>
            </a:r>
            <a:endParaRPr lang="en-GB" dirty="0"/>
          </a:p>
        </p:txBody>
      </p:sp>
      <p:pic>
        <p:nvPicPr>
          <p:cNvPr id="7" name="Picture 7" descr="Chart&#10;&#10;Description automatically generated">
            <a:extLst>
              <a:ext uri="{FF2B5EF4-FFF2-40B4-BE49-F238E27FC236}">
                <a16:creationId xmlns:a16="http://schemas.microsoft.com/office/drawing/2014/main" id="{A49459F7-7A08-47D5-A947-BC22AEDE102C}"/>
              </a:ext>
            </a:extLst>
          </p:cNvPr>
          <p:cNvPicPr>
            <a:picLocks noGrp="1" noChangeAspect="1"/>
          </p:cNvPicPr>
          <p:nvPr>
            <p:ph idx="1"/>
          </p:nvPr>
        </p:nvPicPr>
        <p:blipFill>
          <a:blip r:embed="rId3"/>
          <a:stretch>
            <a:fillRect/>
          </a:stretch>
        </p:blipFill>
        <p:spPr>
          <a:xfrm>
            <a:off x="584978" y="2056869"/>
            <a:ext cx="3143250" cy="2200275"/>
          </a:xfrm>
        </p:spPr>
      </p:pic>
      <p:pic>
        <p:nvPicPr>
          <p:cNvPr id="8" name="Picture 8" descr="Chart, line chart&#10;&#10;Description automatically generated">
            <a:extLst>
              <a:ext uri="{FF2B5EF4-FFF2-40B4-BE49-F238E27FC236}">
                <a16:creationId xmlns:a16="http://schemas.microsoft.com/office/drawing/2014/main" id="{E7312FD5-9D7B-4FCF-8F20-785C036B2A2E}"/>
              </a:ext>
            </a:extLst>
          </p:cNvPr>
          <p:cNvPicPr>
            <a:picLocks noChangeAspect="1"/>
          </p:cNvPicPr>
          <p:nvPr/>
        </p:nvPicPr>
        <p:blipFill>
          <a:blip r:embed="rId4"/>
          <a:stretch>
            <a:fillRect/>
          </a:stretch>
        </p:blipFill>
        <p:spPr>
          <a:xfrm>
            <a:off x="583721" y="4346593"/>
            <a:ext cx="3145766" cy="2190473"/>
          </a:xfrm>
          <a:prstGeom prst="rect">
            <a:avLst/>
          </a:prstGeom>
        </p:spPr>
      </p:pic>
      <p:sp>
        <p:nvSpPr>
          <p:cNvPr id="9" name="TextBox 8">
            <a:extLst>
              <a:ext uri="{FF2B5EF4-FFF2-40B4-BE49-F238E27FC236}">
                <a16:creationId xmlns:a16="http://schemas.microsoft.com/office/drawing/2014/main" id="{DAA5FB56-1874-46DC-A215-967C0675135B}"/>
              </a:ext>
            </a:extLst>
          </p:cNvPr>
          <p:cNvSpPr txBox="1"/>
          <p:nvPr/>
        </p:nvSpPr>
        <p:spPr>
          <a:xfrm>
            <a:off x="4724400" y="2208362"/>
            <a:ext cx="6898256" cy="212673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defTabSz="914400">
              <a:lnSpc>
                <a:spcPct val="90000"/>
              </a:lnSpc>
              <a:spcBef>
                <a:spcPts val="1200"/>
              </a:spcBef>
              <a:spcAft>
                <a:spcPts val="200"/>
              </a:spcAft>
              <a:buClr>
                <a:schemeClr val="accent1"/>
              </a:buClr>
              <a:buSzPct val="100000"/>
            </a:pPr>
            <a:r>
              <a:rPr lang="en-GB">
                <a:solidFill>
                  <a:schemeClr val="tx1">
                    <a:lumMod val="75000"/>
                    <a:lumOff val="25000"/>
                  </a:schemeClr>
                </a:solidFill>
                <a:cs typeface="Calibri"/>
              </a:rPr>
              <a:t>Charge curve :</a:t>
            </a:r>
            <a:endParaRPr lang="en-GB" dirty="0">
              <a:solidFill>
                <a:schemeClr val="tx1">
                  <a:lumMod val="75000"/>
                  <a:lumOff val="25000"/>
                </a:schemeClr>
              </a:solidFill>
              <a:cs typeface="Calibri"/>
            </a:endParaRPr>
          </a:p>
          <a:p>
            <a:pPr marL="285750" indent="-285750" defTabSz="914400">
              <a:lnSpc>
                <a:spcPct val="90000"/>
              </a:lnSpc>
              <a:spcBef>
                <a:spcPts val="1200"/>
              </a:spcBef>
              <a:spcAft>
                <a:spcPts val="200"/>
              </a:spcAft>
              <a:buClr>
                <a:schemeClr val="accent1"/>
              </a:buClr>
              <a:buSzPct val="100000"/>
              <a:buFont typeface="Arial"/>
              <a:buChar char="•"/>
            </a:pPr>
            <a:r>
              <a:rPr lang="en-GB">
                <a:solidFill>
                  <a:schemeClr val="tx1">
                    <a:lumMod val="75000"/>
                    <a:lumOff val="25000"/>
                  </a:schemeClr>
                </a:solidFill>
                <a:cs typeface="Calibri"/>
              </a:rPr>
              <a:t>NiCd batteries are expected to work well in cold temperatures.</a:t>
            </a:r>
            <a:endParaRPr lang="en-GB" dirty="0">
              <a:solidFill>
                <a:schemeClr val="tx1">
                  <a:lumMod val="75000"/>
                  <a:lumOff val="25000"/>
                </a:schemeClr>
              </a:solidFill>
              <a:cs typeface="Calibri"/>
            </a:endParaRPr>
          </a:p>
          <a:p>
            <a:pPr marL="285750" indent="-285750" defTabSz="914400">
              <a:lnSpc>
                <a:spcPct val="90000"/>
              </a:lnSpc>
              <a:spcBef>
                <a:spcPts val="1200"/>
              </a:spcBef>
              <a:spcAft>
                <a:spcPts val="200"/>
              </a:spcAft>
              <a:buClr>
                <a:schemeClr val="accent1"/>
              </a:buClr>
              <a:buSzPct val="100000"/>
              <a:buFont typeface="Arial"/>
              <a:buChar char="•"/>
            </a:pPr>
            <a:r>
              <a:rPr lang="en-US">
                <a:solidFill>
                  <a:schemeClr val="tx1">
                    <a:lumMod val="75000"/>
                    <a:lumOff val="25000"/>
                  </a:schemeClr>
                </a:solidFill>
                <a:cs typeface="Calibri"/>
              </a:rPr>
              <a:t>The charging curve shows slight differences when compared to the curve for charging at room temperature.</a:t>
            </a:r>
          </a:p>
          <a:p>
            <a:pPr marL="285750" indent="-285750" defTabSz="914400">
              <a:lnSpc>
                <a:spcPct val="90000"/>
              </a:lnSpc>
              <a:spcBef>
                <a:spcPts val="1200"/>
              </a:spcBef>
              <a:spcAft>
                <a:spcPts val="200"/>
              </a:spcAft>
              <a:buClr>
                <a:schemeClr val="accent1"/>
              </a:buClr>
              <a:buSzPct val="100000"/>
              <a:buFont typeface="Arial"/>
              <a:buChar char="•"/>
            </a:pPr>
            <a:r>
              <a:rPr lang="en-US">
                <a:solidFill>
                  <a:schemeClr val="tx1">
                    <a:lumMod val="75000"/>
                    <a:lumOff val="25000"/>
                  </a:schemeClr>
                </a:solidFill>
                <a:cs typeface="Calibri"/>
              </a:rPr>
              <a:t>This is attributed to the fact that the process takes less time and the duty cycle switch occurs later</a:t>
            </a:r>
            <a:endParaRPr lang="en-US" dirty="0">
              <a:solidFill>
                <a:schemeClr val="tx1">
                  <a:lumMod val="75000"/>
                  <a:lumOff val="25000"/>
                </a:schemeClr>
              </a:solidFill>
              <a:cs typeface="Calibri"/>
            </a:endParaRPr>
          </a:p>
        </p:txBody>
      </p:sp>
    </p:spTree>
    <p:extLst>
      <p:ext uri="{BB962C8B-B14F-4D97-AF65-F5344CB8AC3E}">
        <p14:creationId xmlns:p14="http://schemas.microsoft.com/office/powerpoint/2010/main" val="260683622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68D25D-E015-4296-A325-E195B5986AA0}"/>
              </a:ext>
            </a:extLst>
          </p:cNvPr>
          <p:cNvSpPr>
            <a:spLocks noGrp="1"/>
          </p:cNvSpPr>
          <p:nvPr>
            <p:ph type="title"/>
          </p:nvPr>
        </p:nvSpPr>
        <p:spPr/>
        <p:txBody>
          <a:bodyPr/>
          <a:lstStyle/>
          <a:p>
            <a:pPr algn="ctr"/>
            <a:r>
              <a:rPr lang="en-GB" dirty="0"/>
              <a:t>Cold conditions (5°C) - Charge &amp;</a:t>
            </a:r>
            <a:r>
              <a:rPr lang="en-GB"/>
              <a:t> DISCHARGE</a:t>
            </a:r>
            <a:r>
              <a:rPr lang="en-GB" dirty="0"/>
              <a:t> FOR NIMH</a:t>
            </a:r>
          </a:p>
        </p:txBody>
      </p:sp>
      <p:pic>
        <p:nvPicPr>
          <p:cNvPr id="8" name="Picture 8" descr="Chart, histogram, scatter chart&#10;&#10;Description automatically generated">
            <a:extLst>
              <a:ext uri="{FF2B5EF4-FFF2-40B4-BE49-F238E27FC236}">
                <a16:creationId xmlns:a16="http://schemas.microsoft.com/office/drawing/2014/main" id="{8630DDDE-74DF-462C-B4D7-CE8B9E098BC0}"/>
              </a:ext>
            </a:extLst>
          </p:cNvPr>
          <p:cNvPicPr>
            <a:picLocks noChangeAspect="1"/>
          </p:cNvPicPr>
          <p:nvPr/>
        </p:nvPicPr>
        <p:blipFill>
          <a:blip r:embed="rId3"/>
          <a:stretch>
            <a:fillRect/>
          </a:stretch>
        </p:blipFill>
        <p:spPr>
          <a:xfrm>
            <a:off x="579138" y="4254800"/>
            <a:ext cx="3126176" cy="2201533"/>
          </a:xfrm>
          <a:prstGeom prst="rect">
            <a:avLst/>
          </a:prstGeom>
        </p:spPr>
      </p:pic>
      <p:sp>
        <p:nvSpPr>
          <p:cNvPr id="3" name="TextBox 2">
            <a:extLst>
              <a:ext uri="{FF2B5EF4-FFF2-40B4-BE49-F238E27FC236}">
                <a16:creationId xmlns:a16="http://schemas.microsoft.com/office/drawing/2014/main" id="{DF8D70FF-237C-416F-B956-39F80C4ACA02}"/>
              </a:ext>
            </a:extLst>
          </p:cNvPr>
          <p:cNvSpPr txBox="1"/>
          <p:nvPr/>
        </p:nvSpPr>
        <p:spPr>
          <a:xfrm>
            <a:off x="4724400" y="2093343"/>
            <a:ext cx="6883879" cy="434272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a:solidFill>
                  <a:schemeClr val="tx1">
                    <a:lumMod val="75000"/>
                    <a:lumOff val="25000"/>
                  </a:schemeClr>
                </a:solidFill>
                <a:cs typeface="Calibri"/>
              </a:rPr>
              <a:t>Charge curve :</a:t>
            </a:r>
            <a:endParaRPr lang="en-GB" dirty="0">
              <a:solidFill>
                <a:schemeClr val="tx1">
                  <a:lumMod val="75000"/>
                  <a:lumOff val="25000"/>
                </a:schemeClr>
              </a:solidFill>
              <a:cs typeface="Calibri"/>
            </a:endParaRPr>
          </a:p>
          <a:p>
            <a:pPr marL="285750" indent="-285750" defTabSz="914400">
              <a:lnSpc>
                <a:spcPct val="90000"/>
              </a:lnSpc>
              <a:spcBef>
                <a:spcPts val="1200"/>
              </a:spcBef>
              <a:spcAft>
                <a:spcPts val="200"/>
              </a:spcAft>
              <a:buClr>
                <a:schemeClr val="accent1"/>
              </a:buClr>
              <a:buSzPct val="100000"/>
              <a:buFont typeface="Arial"/>
              <a:buChar char="•"/>
            </a:pPr>
            <a:r>
              <a:rPr lang="en-GB">
                <a:solidFill>
                  <a:schemeClr val="tx1">
                    <a:lumMod val="75000"/>
                    <a:lumOff val="25000"/>
                  </a:schemeClr>
                </a:solidFill>
                <a:cs typeface="Calibri"/>
              </a:rPr>
              <a:t>While the charging process follows a similar layout to the charge curve at room temperature, it undergoes a cycle change significantly earlier. </a:t>
            </a:r>
          </a:p>
          <a:p>
            <a:pPr indent="-285750" defTabSz="914400">
              <a:lnSpc>
                <a:spcPct val="90000"/>
              </a:lnSpc>
              <a:spcBef>
                <a:spcPts val="1200"/>
              </a:spcBef>
              <a:spcAft>
                <a:spcPts val="200"/>
              </a:spcAft>
              <a:buClr>
                <a:schemeClr val="accent1"/>
              </a:buClr>
              <a:buSzPct val="100000"/>
              <a:buFont typeface="Arial"/>
              <a:buChar char="•"/>
            </a:pPr>
            <a:r>
              <a:rPr lang="en-GB">
                <a:solidFill>
                  <a:schemeClr val="tx1">
                    <a:lumMod val="75000"/>
                    <a:lumOff val="25000"/>
                  </a:schemeClr>
                </a:solidFill>
                <a:cs typeface="Calibri"/>
              </a:rPr>
              <a:t>In the </a:t>
            </a:r>
            <a:r>
              <a:rPr lang="en-US">
                <a:solidFill>
                  <a:schemeClr val="tx1">
                    <a:lumMod val="75000"/>
                    <a:lumOff val="25000"/>
                  </a:schemeClr>
                </a:solidFill>
                <a:cs typeface="Calibri"/>
              </a:rPr>
              <a:t>second duty cycle, a similar timeframe to the one at room temperature is observed.</a:t>
            </a:r>
            <a:endParaRPr lang="en-GB" dirty="0">
              <a:solidFill>
                <a:schemeClr val="tx1">
                  <a:lumMod val="75000"/>
                  <a:lumOff val="25000"/>
                </a:schemeClr>
              </a:solidFill>
              <a:cs typeface="Calibri"/>
            </a:endParaRPr>
          </a:p>
          <a:p>
            <a:pPr indent="-285750" defTabSz="914400">
              <a:lnSpc>
                <a:spcPct val="90000"/>
              </a:lnSpc>
              <a:spcBef>
                <a:spcPts val="1200"/>
              </a:spcBef>
              <a:spcAft>
                <a:spcPts val="200"/>
              </a:spcAft>
              <a:buClr>
                <a:schemeClr val="accent1"/>
              </a:buClr>
              <a:buSzPct val="100000"/>
              <a:buFont typeface="Arial"/>
              <a:buChar char="•"/>
            </a:pPr>
            <a:r>
              <a:rPr lang="en-US">
                <a:solidFill>
                  <a:schemeClr val="tx1">
                    <a:lumMod val="75000"/>
                    <a:lumOff val="25000"/>
                  </a:schemeClr>
                </a:solidFill>
                <a:cs typeface="Calibri"/>
              </a:rPr>
              <a:t>Overall charging time is decreased by 40%.</a:t>
            </a:r>
          </a:p>
          <a:p>
            <a:pPr defTabSz="914400">
              <a:lnSpc>
                <a:spcPct val="90000"/>
              </a:lnSpc>
              <a:spcBef>
                <a:spcPts val="1200"/>
              </a:spcBef>
              <a:spcAft>
                <a:spcPts val="200"/>
              </a:spcAft>
              <a:buFont typeface="Arial"/>
            </a:pPr>
            <a:r>
              <a:rPr lang="en-US">
                <a:solidFill>
                  <a:schemeClr val="tx1">
                    <a:lumMod val="75000"/>
                    <a:lumOff val="25000"/>
                  </a:schemeClr>
                </a:solidFill>
                <a:cs typeface="Calibri"/>
              </a:rPr>
              <a:t>Discharge curve :</a:t>
            </a:r>
            <a:endParaRPr lang="en-US" dirty="0">
              <a:solidFill>
                <a:schemeClr val="tx1">
                  <a:lumMod val="75000"/>
                  <a:lumOff val="25000"/>
                </a:schemeClr>
              </a:solidFill>
              <a:cs typeface="Calibri"/>
            </a:endParaRPr>
          </a:p>
          <a:p>
            <a:pPr indent="-285750" defTabSz="914400">
              <a:lnSpc>
                <a:spcPct val="90000"/>
              </a:lnSpc>
              <a:spcBef>
                <a:spcPts val="1200"/>
              </a:spcBef>
              <a:spcAft>
                <a:spcPts val="200"/>
              </a:spcAft>
              <a:buClr>
                <a:schemeClr val="accent1"/>
              </a:buClr>
              <a:buSzPct val="100000"/>
              <a:buFont typeface="Arial"/>
              <a:buChar char="•"/>
            </a:pPr>
            <a:r>
              <a:rPr lang="en-US">
                <a:solidFill>
                  <a:schemeClr val="tx1">
                    <a:lumMod val="75000"/>
                    <a:lumOff val="25000"/>
                  </a:schemeClr>
                </a:solidFill>
                <a:cs typeface="Calibri"/>
              </a:rPr>
              <a:t>The process of discharging shows similar issues.</a:t>
            </a:r>
          </a:p>
          <a:p>
            <a:pPr defTabSz="914400">
              <a:lnSpc>
                <a:spcPct val="90000"/>
              </a:lnSpc>
              <a:spcBef>
                <a:spcPts val="1200"/>
              </a:spcBef>
              <a:spcAft>
                <a:spcPts val="200"/>
              </a:spcAft>
              <a:buClr>
                <a:schemeClr val="accent1"/>
              </a:buClr>
              <a:buSzPct val="100000"/>
            </a:pPr>
            <a:endParaRPr lang="en-US" dirty="0">
              <a:solidFill>
                <a:schemeClr val="tx1">
                  <a:lumMod val="75000"/>
                  <a:lumOff val="25000"/>
                </a:schemeClr>
              </a:solidFill>
              <a:cs typeface="Calibri"/>
            </a:endParaRPr>
          </a:p>
          <a:p>
            <a:pPr defTabSz="914400">
              <a:lnSpc>
                <a:spcPct val="90000"/>
              </a:lnSpc>
              <a:spcBef>
                <a:spcPts val="1200"/>
              </a:spcBef>
              <a:spcAft>
                <a:spcPts val="200"/>
              </a:spcAft>
              <a:buClr>
                <a:schemeClr val="accent1"/>
              </a:buClr>
              <a:buSzPct val="100000"/>
            </a:pPr>
            <a:r>
              <a:rPr lang="en-US">
                <a:solidFill>
                  <a:schemeClr val="tx1">
                    <a:lumMod val="75000"/>
                    <a:lumOff val="25000"/>
                  </a:schemeClr>
                </a:solidFill>
                <a:cs typeface="Calibri"/>
              </a:rPr>
              <a:t>Might be better to examine the internal temperature and pressure of the battery to understand its erratic behavior.</a:t>
            </a:r>
            <a:endParaRPr lang="en-US" dirty="0">
              <a:solidFill>
                <a:schemeClr val="tx1">
                  <a:lumMod val="75000"/>
                  <a:lumOff val="25000"/>
                </a:schemeClr>
              </a:solidFill>
              <a:cs typeface="Calibri"/>
            </a:endParaRPr>
          </a:p>
        </p:txBody>
      </p:sp>
      <p:pic>
        <p:nvPicPr>
          <p:cNvPr id="4" name="Picture 4" descr="Chart&#10;&#10;Description automatically generated">
            <a:extLst>
              <a:ext uri="{FF2B5EF4-FFF2-40B4-BE49-F238E27FC236}">
                <a16:creationId xmlns:a16="http://schemas.microsoft.com/office/drawing/2014/main" id="{BFF32C49-C1D2-4AA4-8701-C0305D14C6ED}"/>
              </a:ext>
            </a:extLst>
          </p:cNvPr>
          <p:cNvPicPr>
            <a:picLocks noChangeAspect="1"/>
          </p:cNvPicPr>
          <p:nvPr/>
        </p:nvPicPr>
        <p:blipFill>
          <a:blip r:embed="rId4"/>
          <a:stretch>
            <a:fillRect/>
          </a:stretch>
        </p:blipFill>
        <p:spPr>
          <a:xfrm>
            <a:off x="583721" y="1973783"/>
            <a:ext cx="3145766" cy="2191567"/>
          </a:xfrm>
          <a:prstGeom prst="rect">
            <a:avLst/>
          </a:prstGeom>
        </p:spPr>
      </p:pic>
    </p:spTree>
    <p:extLst>
      <p:ext uri="{BB962C8B-B14F-4D97-AF65-F5344CB8AC3E}">
        <p14:creationId xmlns:p14="http://schemas.microsoft.com/office/powerpoint/2010/main" val="215385329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007F08-426B-4F1C-B49A-D0D5B10DF4B9}"/>
              </a:ext>
            </a:extLst>
          </p:cNvPr>
          <p:cNvSpPr>
            <a:spLocks noGrp="1"/>
          </p:cNvSpPr>
          <p:nvPr>
            <p:ph type="title"/>
          </p:nvPr>
        </p:nvSpPr>
        <p:spPr/>
        <p:txBody>
          <a:bodyPr vert="horz" lIns="91440" tIns="45720" rIns="91440" bIns="45720" rtlCol="0" anchor="b">
            <a:normAutofit/>
          </a:bodyPr>
          <a:lstStyle/>
          <a:p>
            <a:pPr algn="ctr"/>
            <a:r>
              <a:rPr lang="en-GB" dirty="0"/>
              <a:t>Cold conditions (5°C) - Energy ratios</a:t>
            </a:r>
            <a:endParaRPr lang="en-US"/>
          </a:p>
        </p:txBody>
      </p:sp>
      <p:pic>
        <p:nvPicPr>
          <p:cNvPr id="7" name="Picture 7" descr="Chart, line chart&#10;&#10;Description automatically generated">
            <a:extLst>
              <a:ext uri="{FF2B5EF4-FFF2-40B4-BE49-F238E27FC236}">
                <a16:creationId xmlns:a16="http://schemas.microsoft.com/office/drawing/2014/main" id="{E457241C-F85E-4BB9-8C59-F3B39CE6903B}"/>
              </a:ext>
            </a:extLst>
          </p:cNvPr>
          <p:cNvPicPr>
            <a:picLocks noGrp="1" noChangeAspect="1"/>
          </p:cNvPicPr>
          <p:nvPr>
            <p:ph idx="1"/>
          </p:nvPr>
        </p:nvPicPr>
        <p:blipFill>
          <a:blip r:embed="rId3"/>
          <a:stretch>
            <a:fillRect/>
          </a:stretch>
        </p:blipFill>
        <p:spPr>
          <a:xfrm>
            <a:off x="4562474" y="1984802"/>
            <a:ext cx="3067050" cy="2143125"/>
          </a:xfrm>
        </p:spPr>
      </p:pic>
      <p:pic>
        <p:nvPicPr>
          <p:cNvPr id="8" name="Picture 8" descr="Chart, line chart&#10;&#10;Description automatically generated">
            <a:extLst>
              <a:ext uri="{FF2B5EF4-FFF2-40B4-BE49-F238E27FC236}">
                <a16:creationId xmlns:a16="http://schemas.microsoft.com/office/drawing/2014/main" id="{456DC8B6-2C25-4C2B-9808-EB9DEC8EED0F}"/>
              </a:ext>
            </a:extLst>
          </p:cNvPr>
          <p:cNvPicPr>
            <a:picLocks noChangeAspect="1"/>
          </p:cNvPicPr>
          <p:nvPr/>
        </p:nvPicPr>
        <p:blipFill>
          <a:blip r:embed="rId4"/>
          <a:stretch>
            <a:fillRect/>
          </a:stretch>
        </p:blipFill>
        <p:spPr>
          <a:xfrm>
            <a:off x="583721" y="1982274"/>
            <a:ext cx="3088256" cy="2145830"/>
          </a:xfrm>
          <a:prstGeom prst="rect">
            <a:avLst/>
          </a:prstGeom>
        </p:spPr>
      </p:pic>
      <p:pic>
        <p:nvPicPr>
          <p:cNvPr id="9" name="Picture 9" descr="Chart, line chart&#10;&#10;Description automatically generated">
            <a:extLst>
              <a:ext uri="{FF2B5EF4-FFF2-40B4-BE49-F238E27FC236}">
                <a16:creationId xmlns:a16="http://schemas.microsoft.com/office/drawing/2014/main" id="{64B3AE20-4F04-4D87-82CB-078688B1DF83}"/>
              </a:ext>
            </a:extLst>
          </p:cNvPr>
          <p:cNvPicPr>
            <a:picLocks noChangeAspect="1"/>
          </p:cNvPicPr>
          <p:nvPr/>
        </p:nvPicPr>
        <p:blipFill>
          <a:blip r:embed="rId5"/>
          <a:stretch>
            <a:fillRect/>
          </a:stretch>
        </p:blipFill>
        <p:spPr>
          <a:xfrm>
            <a:off x="8548778" y="1982274"/>
            <a:ext cx="3088256" cy="2145830"/>
          </a:xfrm>
          <a:prstGeom prst="rect">
            <a:avLst/>
          </a:prstGeom>
        </p:spPr>
      </p:pic>
      <p:sp>
        <p:nvSpPr>
          <p:cNvPr id="10" name="TextBox 9">
            <a:extLst>
              <a:ext uri="{FF2B5EF4-FFF2-40B4-BE49-F238E27FC236}">
                <a16:creationId xmlns:a16="http://schemas.microsoft.com/office/drawing/2014/main" id="{7440BBF6-9F03-41BD-BF13-CAF645852E7D}"/>
              </a:ext>
            </a:extLst>
          </p:cNvPr>
          <p:cNvSpPr txBox="1"/>
          <p:nvPr/>
        </p:nvSpPr>
        <p:spPr>
          <a:xfrm>
            <a:off x="583721" y="4235571"/>
            <a:ext cx="11053313" cy="254120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defTabSz="914400">
              <a:lnSpc>
                <a:spcPct val="90000"/>
              </a:lnSpc>
              <a:spcBef>
                <a:spcPts val="1200"/>
              </a:spcBef>
              <a:spcAft>
                <a:spcPts val="200"/>
              </a:spcAft>
              <a:buClr>
                <a:schemeClr val="accent1"/>
              </a:buClr>
              <a:buSzPct val="100000"/>
              <a:buFont typeface="Arial"/>
              <a:buChar char="•"/>
            </a:pPr>
            <a:r>
              <a:rPr lang="en-US" sz="1600" dirty="0">
                <a:solidFill>
                  <a:schemeClr val="tx1">
                    <a:lumMod val="75000"/>
                    <a:lumOff val="25000"/>
                  </a:schemeClr>
                </a:solidFill>
                <a:cs typeface="Calibri"/>
              </a:rPr>
              <a:t>The energy ratios in cooler conditions decrease when compared to room temperature ratios.</a:t>
            </a:r>
          </a:p>
          <a:p>
            <a:pPr marL="742950" lvl="1" indent="-285750" defTabSz="914400">
              <a:lnSpc>
                <a:spcPct val="90000"/>
              </a:lnSpc>
              <a:spcBef>
                <a:spcPts val="1200"/>
              </a:spcBef>
              <a:spcAft>
                <a:spcPts val="200"/>
              </a:spcAft>
              <a:buClr>
                <a:schemeClr val="accent1"/>
              </a:buClr>
              <a:buSzPct val="100000"/>
              <a:buFont typeface="Arial"/>
              <a:buChar char="•"/>
            </a:pPr>
            <a:r>
              <a:rPr lang="en-US" sz="1600" dirty="0">
                <a:solidFill>
                  <a:schemeClr val="tx1">
                    <a:lumMod val="75000"/>
                    <a:lumOff val="25000"/>
                  </a:schemeClr>
                </a:solidFill>
                <a:cs typeface="Calibri"/>
              </a:rPr>
              <a:t>Overall capacity of NiCd increased, while the capacity of Li-Ion declined slightly. NiMH was unable to accept and output </a:t>
            </a:r>
            <a:r>
              <a:rPr lang="en-US" sz="1600" dirty="0">
                <a:solidFill>
                  <a:schemeClr val="tx1">
                    <a:lumMod val="75000"/>
                    <a:lumOff val="25000"/>
                  </a:schemeClr>
                </a:solidFill>
                <a:ea typeface="+mn-lt"/>
                <a:cs typeface="+mn-lt"/>
              </a:rPr>
              <a:t>energy in these working conditions. </a:t>
            </a:r>
          </a:p>
          <a:p>
            <a:pPr marL="285750" indent="-285750" defTabSz="914400">
              <a:lnSpc>
                <a:spcPct val="90000"/>
              </a:lnSpc>
              <a:spcBef>
                <a:spcPts val="1200"/>
              </a:spcBef>
              <a:spcAft>
                <a:spcPts val="200"/>
              </a:spcAft>
              <a:buClr>
                <a:schemeClr val="accent1"/>
              </a:buClr>
              <a:buSzPct val="100000"/>
              <a:buFont typeface="Arial"/>
              <a:buChar char="•"/>
            </a:pPr>
            <a:r>
              <a:rPr lang="en-US" sz="1600" dirty="0">
                <a:solidFill>
                  <a:schemeClr val="tx1">
                    <a:lumMod val="75000"/>
                    <a:lumOff val="25000"/>
                  </a:schemeClr>
                </a:solidFill>
                <a:cs typeface="Calibri"/>
              </a:rPr>
              <a:t>After averaging the results of multiple tests, the following general ratios were obtained :</a:t>
            </a:r>
          </a:p>
          <a:p>
            <a:pPr marL="742950" lvl="2" indent="-285750" defTabSz="914400">
              <a:lnSpc>
                <a:spcPct val="90000"/>
              </a:lnSpc>
              <a:spcBef>
                <a:spcPts val="1200"/>
              </a:spcBef>
              <a:spcAft>
                <a:spcPts val="200"/>
              </a:spcAft>
              <a:buClr>
                <a:schemeClr val="accent1"/>
              </a:buClr>
              <a:buSzPct val="100000"/>
              <a:buFont typeface="Courier New"/>
              <a:buChar char="o"/>
            </a:pPr>
            <a:r>
              <a:rPr lang="en-US" sz="1600" dirty="0">
                <a:solidFill>
                  <a:schemeClr val="tx1">
                    <a:lumMod val="75000"/>
                    <a:lumOff val="25000"/>
                  </a:schemeClr>
                </a:solidFill>
                <a:cs typeface="Calibri"/>
              </a:rPr>
              <a:t>Li-ion : 64%</a:t>
            </a:r>
          </a:p>
          <a:p>
            <a:pPr marL="742950" lvl="2" indent="-285750" defTabSz="914400">
              <a:lnSpc>
                <a:spcPct val="90000"/>
              </a:lnSpc>
              <a:spcBef>
                <a:spcPts val="1200"/>
              </a:spcBef>
              <a:spcAft>
                <a:spcPts val="200"/>
              </a:spcAft>
              <a:buClr>
                <a:schemeClr val="accent1"/>
              </a:buClr>
              <a:buSzPct val="100000"/>
              <a:buFont typeface="Courier New"/>
              <a:buChar char="o"/>
            </a:pPr>
            <a:r>
              <a:rPr lang="en-US" sz="1600" dirty="0">
                <a:solidFill>
                  <a:schemeClr val="tx1">
                    <a:lumMod val="75000"/>
                    <a:lumOff val="25000"/>
                  </a:schemeClr>
                </a:solidFill>
                <a:cs typeface="Calibri"/>
              </a:rPr>
              <a:t>NiCd : 52%</a:t>
            </a:r>
          </a:p>
          <a:p>
            <a:pPr marL="742950" lvl="2" indent="-285750" defTabSz="914400">
              <a:lnSpc>
                <a:spcPct val="90000"/>
              </a:lnSpc>
              <a:spcBef>
                <a:spcPts val="1200"/>
              </a:spcBef>
              <a:spcAft>
                <a:spcPts val="200"/>
              </a:spcAft>
              <a:buClr>
                <a:schemeClr val="accent1"/>
              </a:buClr>
              <a:buSzPct val="100000"/>
              <a:buFont typeface="Courier New"/>
              <a:buChar char="o"/>
            </a:pPr>
            <a:r>
              <a:rPr lang="en-US" sz="1600" dirty="0" err="1">
                <a:solidFill>
                  <a:schemeClr val="tx1">
                    <a:lumMod val="75000"/>
                    <a:lumOff val="25000"/>
                  </a:schemeClr>
                </a:solidFill>
                <a:cs typeface="Calibri"/>
              </a:rPr>
              <a:t>NiMh</a:t>
            </a:r>
            <a:r>
              <a:rPr lang="en-US" sz="1600" dirty="0">
                <a:solidFill>
                  <a:schemeClr val="tx1">
                    <a:lumMod val="75000"/>
                    <a:lumOff val="25000"/>
                  </a:schemeClr>
                </a:solidFill>
                <a:cs typeface="Calibri"/>
              </a:rPr>
              <a:t> : 31%</a:t>
            </a:r>
          </a:p>
        </p:txBody>
      </p:sp>
    </p:spTree>
    <p:extLst>
      <p:ext uri="{BB962C8B-B14F-4D97-AF65-F5344CB8AC3E}">
        <p14:creationId xmlns:p14="http://schemas.microsoft.com/office/powerpoint/2010/main" val="312670952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EFEB3B4-78D9-4423-A7BB-3107399E60EC}"/>
              </a:ext>
            </a:extLst>
          </p:cNvPr>
          <p:cNvSpPr txBox="1"/>
          <p:nvPr/>
        </p:nvSpPr>
        <p:spPr>
          <a:xfrm>
            <a:off x="79514" y="3425687"/>
            <a:ext cx="5420138"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5400" dirty="0"/>
              <a:t>CONCLUSIONS</a:t>
            </a:r>
            <a:endParaRPr lang="en-US" sz="5400"/>
          </a:p>
        </p:txBody>
      </p:sp>
      <p:pic>
        <p:nvPicPr>
          <p:cNvPr id="4" name="Picture 4" descr="A picture containing person, monitor, holding, screen&#10;&#10;Description automatically generated">
            <a:extLst>
              <a:ext uri="{FF2B5EF4-FFF2-40B4-BE49-F238E27FC236}">
                <a16:creationId xmlns:a16="http://schemas.microsoft.com/office/drawing/2014/main" id="{92814D2B-54B8-4B9F-BA38-5E134AA41EDF}"/>
              </a:ext>
            </a:extLst>
          </p:cNvPr>
          <p:cNvPicPr>
            <a:picLocks noChangeAspect="1"/>
          </p:cNvPicPr>
          <p:nvPr/>
        </p:nvPicPr>
        <p:blipFill>
          <a:blip r:embed="rId2"/>
          <a:stretch>
            <a:fillRect/>
          </a:stretch>
        </p:blipFill>
        <p:spPr>
          <a:xfrm>
            <a:off x="5824332" y="2707907"/>
            <a:ext cx="5989982" cy="2999318"/>
          </a:xfrm>
          <a:prstGeom prst="rect">
            <a:avLst/>
          </a:prstGeom>
        </p:spPr>
      </p:pic>
    </p:spTree>
    <p:extLst>
      <p:ext uri="{BB962C8B-B14F-4D97-AF65-F5344CB8AC3E}">
        <p14:creationId xmlns:p14="http://schemas.microsoft.com/office/powerpoint/2010/main" val="71257520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9F31DC-1D33-4F1A-B8DC-3111D915A7DB}"/>
              </a:ext>
            </a:extLst>
          </p:cNvPr>
          <p:cNvSpPr>
            <a:spLocks noGrp="1"/>
          </p:cNvSpPr>
          <p:nvPr>
            <p:ph type="title"/>
          </p:nvPr>
        </p:nvSpPr>
        <p:spPr/>
        <p:txBody>
          <a:bodyPr/>
          <a:lstStyle/>
          <a:p>
            <a:pPr algn="ctr"/>
            <a:r>
              <a:rPr lang="en-GB">
                <a:cs typeface="Calibri Light"/>
              </a:rPr>
              <a:t>Integrated Power Ratios</a:t>
            </a:r>
          </a:p>
        </p:txBody>
      </p:sp>
      <p:pic>
        <p:nvPicPr>
          <p:cNvPr id="7" name="Picture 7" descr="Table&#10;&#10;Description automatically generated">
            <a:extLst>
              <a:ext uri="{FF2B5EF4-FFF2-40B4-BE49-F238E27FC236}">
                <a16:creationId xmlns:a16="http://schemas.microsoft.com/office/drawing/2014/main" id="{09BAE052-1CD6-46E4-B148-23E31928E693}"/>
              </a:ext>
            </a:extLst>
          </p:cNvPr>
          <p:cNvPicPr>
            <a:picLocks noGrp="1" noChangeAspect="1"/>
          </p:cNvPicPr>
          <p:nvPr>
            <p:ph idx="1"/>
          </p:nvPr>
        </p:nvPicPr>
        <p:blipFill>
          <a:blip r:embed="rId2"/>
          <a:stretch>
            <a:fillRect/>
          </a:stretch>
        </p:blipFill>
        <p:spPr>
          <a:xfrm>
            <a:off x="1985831" y="3158050"/>
            <a:ext cx="8026813" cy="1866996"/>
          </a:xfrm>
        </p:spPr>
      </p:pic>
      <p:sp>
        <p:nvSpPr>
          <p:cNvPr id="3" name="TextBox 2">
            <a:extLst>
              <a:ext uri="{FF2B5EF4-FFF2-40B4-BE49-F238E27FC236}">
                <a16:creationId xmlns:a16="http://schemas.microsoft.com/office/drawing/2014/main" id="{3A1AA15F-8154-4642-A391-7CC98C252F68}"/>
              </a:ext>
            </a:extLst>
          </p:cNvPr>
          <p:cNvSpPr txBox="1"/>
          <p:nvPr/>
        </p:nvSpPr>
        <p:spPr>
          <a:xfrm>
            <a:off x="298700" y="4692846"/>
            <a:ext cx="11149389" cy="175432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dirty="0">
              <a:solidFill>
                <a:schemeClr val="tx1">
                  <a:lumMod val="75000"/>
                  <a:lumOff val="25000"/>
                </a:schemeClr>
              </a:solidFill>
              <a:ea typeface="+mn-lt"/>
              <a:cs typeface="+mn-lt"/>
            </a:endParaRPr>
          </a:p>
          <a:p>
            <a:endParaRPr lang="en-US" dirty="0">
              <a:solidFill>
                <a:schemeClr val="tx1">
                  <a:lumMod val="75000"/>
                  <a:lumOff val="25000"/>
                </a:schemeClr>
              </a:solidFill>
              <a:ea typeface="+mn-lt"/>
              <a:cs typeface="+mn-lt"/>
            </a:endParaRPr>
          </a:p>
          <a:p>
            <a:endParaRPr lang="en-US" dirty="0">
              <a:solidFill>
                <a:schemeClr val="tx1">
                  <a:lumMod val="75000"/>
                  <a:lumOff val="25000"/>
                </a:schemeClr>
              </a:solidFill>
              <a:ea typeface="+mn-lt"/>
              <a:cs typeface="+mn-lt"/>
            </a:endParaRPr>
          </a:p>
          <a:p>
            <a:r>
              <a:rPr lang="en-US">
                <a:ea typeface="+mn-lt"/>
                <a:cs typeface="+mn-lt"/>
              </a:rPr>
              <a:t>After examining the computed ratios shown above, we can see negative energy efficiency trends associated with the </a:t>
            </a:r>
            <a:r>
              <a:rPr lang="en-US" dirty="0">
                <a:ea typeface="+mn-lt"/>
                <a:cs typeface="+mn-lt"/>
              </a:rPr>
              <a:t>decreasing of temperature. The capacity and amount of energy needed to achieve full capacity depended on the chemical composition of each battery. </a:t>
            </a:r>
            <a:endParaRPr lang="en-US"/>
          </a:p>
        </p:txBody>
      </p:sp>
      <p:sp>
        <p:nvSpPr>
          <p:cNvPr id="4" name="TextBox 3">
            <a:extLst>
              <a:ext uri="{FF2B5EF4-FFF2-40B4-BE49-F238E27FC236}">
                <a16:creationId xmlns:a16="http://schemas.microsoft.com/office/drawing/2014/main" id="{DBEAEA42-A55F-48B4-8FAD-5C3123A499A5}"/>
              </a:ext>
            </a:extLst>
          </p:cNvPr>
          <p:cNvSpPr txBox="1"/>
          <p:nvPr/>
        </p:nvSpPr>
        <p:spPr>
          <a:xfrm>
            <a:off x="298174" y="1961322"/>
            <a:ext cx="11217965"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a:t>The results form our experiment from all three batteries gave an understanding of duty cycle applications </a:t>
            </a:r>
          </a:p>
          <a:p>
            <a:endParaRPr lang="en-US" dirty="0"/>
          </a:p>
          <a:p>
            <a:pPr marL="285750" indent="-285750">
              <a:buFont typeface="Arial"/>
              <a:buChar char="•"/>
            </a:pPr>
            <a:r>
              <a:rPr lang="en-US"/>
              <a:t>Test results for all three batteries conducted at various temperatures are shown </a:t>
            </a:r>
            <a:r>
              <a:rPr lang="en-US" dirty="0"/>
              <a:t>below:</a:t>
            </a:r>
            <a:endParaRPr lang="en-US"/>
          </a:p>
        </p:txBody>
      </p:sp>
    </p:spTree>
    <p:extLst>
      <p:ext uri="{BB962C8B-B14F-4D97-AF65-F5344CB8AC3E}">
        <p14:creationId xmlns:p14="http://schemas.microsoft.com/office/powerpoint/2010/main" val="77908206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F67572A-1556-44BD-9464-21DE032F1C14}"/>
              </a:ext>
            </a:extLst>
          </p:cNvPr>
          <p:cNvSpPr>
            <a:spLocks noGrp="1"/>
          </p:cNvSpPr>
          <p:nvPr>
            <p:ph type="title"/>
          </p:nvPr>
        </p:nvSpPr>
        <p:spPr/>
        <p:txBody>
          <a:bodyPr/>
          <a:lstStyle/>
          <a:p>
            <a:pPr algn="ctr"/>
            <a:r>
              <a:rPr lang="en-GB" dirty="0">
                <a:cs typeface="Calibri Light"/>
              </a:rPr>
              <a:t>Purpose of the Project</a:t>
            </a:r>
          </a:p>
        </p:txBody>
      </p:sp>
      <p:sp>
        <p:nvSpPr>
          <p:cNvPr id="3" name="Content Placeholder 2">
            <a:extLst>
              <a:ext uri="{FF2B5EF4-FFF2-40B4-BE49-F238E27FC236}">
                <a16:creationId xmlns:a16="http://schemas.microsoft.com/office/drawing/2014/main" id="{A904ADCC-74D2-9446-95DE-8BFEEF25ABE5}"/>
              </a:ext>
            </a:extLst>
          </p:cNvPr>
          <p:cNvSpPr>
            <a:spLocks noGrp="1"/>
          </p:cNvSpPr>
          <p:nvPr>
            <p:ph idx="1"/>
          </p:nvPr>
        </p:nvSpPr>
        <p:spPr>
          <a:xfrm>
            <a:off x="478364" y="1984699"/>
            <a:ext cx="11229278" cy="4330390"/>
          </a:xfrm>
        </p:spPr>
        <p:txBody>
          <a:bodyPr vert="horz" lIns="0" tIns="45720" rIns="0" bIns="45720" rtlCol="0" anchor="t">
            <a:normAutofit/>
          </a:bodyPr>
          <a:lstStyle/>
          <a:p>
            <a:pPr marL="0" indent="0">
              <a:buNone/>
            </a:pPr>
            <a:r>
              <a:rPr lang="en-US" sz="1800" dirty="0"/>
              <a:t>This experiment aimed to investigate</a:t>
            </a:r>
            <a:r>
              <a:rPr lang="en-US" sz="1800" dirty="0">
                <a:effectLst/>
              </a:rPr>
              <a:t> the energy efficiency </a:t>
            </a:r>
            <a:r>
              <a:rPr lang="en-US" sz="1800" dirty="0"/>
              <a:t>of </a:t>
            </a:r>
            <a:r>
              <a:rPr lang="en-US" dirty="0"/>
              <a:t>three</a:t>
            </a:r>
            <a:r>
              <a:rPr lang="en-US" sz="1800" dirty="0"/>
              <a:t> </a:t>
            </a:r>
            <a:r>
              <a:rPr lang="en-US" dirty="0"/>
              <a:t>types of AA batteries</a:t>
            </a:r>
            <a:r>
              <a:rPr lang="en-US" sz="1800" dirty="0"/>
              <a:t> -- </a:t>
            </a:r>
            <a:r>
              <a:rPr lang="en-US" sz="1800" dirty="0">
                <a:ea typeface="+mn-lt"/>
                <a:cs typeface="+mn-lt"/>
              </a:rPr>
              <a:t>Lithium-Ion, Nickel Cadmium, and Nickel-Metal Hydride --</a:t>
            </a:r>
            <a:r>
              <a:rPr lang="en-US" sz="1800" dirty="0"/>
              <a:t> at</a:t>
            </a:r>
            <a:r>
              <a:rPr lang="en-US" sz="1800" dirty="0">
                <a:effectLst/>
              </a:rPr>
              <a:t> different </a:t>
            </a:r>
            <a:r>
              <a:rPr lang="en-US" sz="1800" dirty="0"/>
              <a:t>temperatures. </a:t>
            </a:r>
            <a:endParaRPr lang="en-US" sz="1800" dirty="0">
              <a:cs typeface="Calibri"/>
            </a:endParaRPr>
          </a:p>
          <a:p>
            <a:endParaRPr lang="en-US" sz="1800" dirty="0">
              <a:cs typeface="Calibri"/>
            </a:endParaRPr>
          </a:p>
          <a:p>
            <a:pPr marL="305435" indent="-305435"/>
            <a:r>
              <a:rPr lang="en-US" dirty="0">
                <a:ea typeface="+mn-lt"/>
                <a:cs typeface="+mn-lt"/>
              </a:rPr>
              <a:t>A method of data collection was developed using Arduino Mega 2560 board and various Adafruit sensors.</a:t>
            </a:r>
            <a:endParaRPr lang="en-US" dirty="0">
              <a:cs typeface="Calibri"/>
            </a:endParaRPr>
          </a:p>
          <a:p>
            <a:pPr marL="305435" indent="-305435"/>
            <a:r>
              <a:rPr lang="en-US" dirty="0">
                <a:ea typeface="+mn-lt"/>
                <a:cs typeface="+mn-lt"/>
              </a:rPr>
              <a:t>The reliability of our collection system was adequately documented and then results were analyzed.</a:t>
            </a:r>
            <a:endParaRPr lang="en-US" dirty="0"/>
          </a:p>
          <a:p>
            <a:pPr marL="305435" indent="-305435"/>
            <a:r>
              <a:rPr lang="en-US" dirty="0">
                <a:ea typeface="+mn-lt"/>
                <a:cs typeface="+mn-lt"/>
              </a:rPr>
              <a:t>The final results were ratios of energy input through the charger versus energy that was able to be discharged through a load.</a:t>
            </a:r>
            <a:endParaRPr lang="en-US" dirty="0">
              <a:cs typeface="Calibri"/>
            </a:endParaRPr>
          </a:p>
          <a:p>
            <a:pPr marL="305435" indent="-305435"/>
            <a:r>
              <a:rPr lang="en-US" dirty="0"/>
              <a:t>Our results showed that some batteries</a:t>
            </a:r>
            <a:r>
              <a:rPr lang="en-US" sz="1800" dirty="0"/>
              <a:t> work better in </a:t>
            </a:r>
            <a:r>
              <a:rPr lang="en-US" dirty="0"/>
              <a:t>different temperatures ranges, but in general, the efficiency decreased as the temperature decreased. </a:t>
            </a:r>
            <a:endParaRPr lang="en-US" sz="1800" dirty="0">
              <a:effectLst/>
              <a:cs typeface="Calibri"/>
            </a:endParaRPr>
          </a:p>
          <a:p>
            <a:pPr marL="200660" lvl="1" indent="0">
              <a:buNone/>
            </a:pPr>
            <a:endParaRPr lang="en-US" dirty="0">
              <a:cs typeface="Calibri"/>
            </a:endParaRPr>
          </a:p>
        </p:txBody>
      </p:sp>
    </p:spTree>
    <p:extLst>
      <p:ext uri="{BB962C8B-B14F-4D97-AF65-F5344CB8AC3E}">
        <p14:creationId xmlns:p14="http://schemas.microsoft.com/office/powerpoint/2010/main" val="135353890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519F6D-58D2-404D-9ADB-2A76ACB2EE48}"/>
              </a:ext>
            </a:extLst>
          </p:cNvPr>
          <p:cNvSpPr>
            <a:spLocks noGrp="1"/>
          </p:cNvSpPr>
          <p:nvPr>
            <p:ph type="title"/>
          </p:nvPr>
        </p:nvSpPr>
        <p:spPr>
          <a:xfrm>
            <a:off x="249142" y="286603"/>
            <a:ext cx="11661911" cy="1430879"/>
          </a:xfrm>
        </p:spPr>
        <p:txBody>
          <a:bodyPr/>
          <a:lstStyle/>
          <a:p>
            <a:pPr algn="ctr"/>
            <a:r>
              <a:rPr lang="en-US">
                <a:cs typeface="Calibri Light"/>
              </a:rPr>
              <a:t>Further conclusions and possible improvements</a:t>
            </a:r>
            <a:endParaRPr lang="en-US" dirty="0">
              <a:cs typeface="Calibri Light"/>
            </a:endParaRPr>
          </a:p>
        </p:txBody>
      </p:sp>
      <p:sp>
        <p:nvSpPr>
          <p:cNvPr id="3" name="Content Placeholder 2">
            <a:extLst>
              <a:ext uri="{FF2B5EF4-FFF2-40B4-BE49-F238E27FC236}">
                <a16:creationId xmlns:a16="http://schemas.microsoft.com/office/drawing/2014/main" id="{2E63A17F-E90C-488C-AE02-E0537B8CCC89}"/>
              </a:ext>
            </a:extLst>
          </p:cNvPr>
          <p:cNvSpPr>
            <a:spLocks noGrp="1"/>
          </p:cNvSpPr>
          <p:nvPr>
            <p:ph idx="1"/>
          </p:nvPr>
        </p:nvSpPr>
        <p:spPr>
          <a:xfrm>
            <a:off x="395661" y="2220253"/>
            <a:ext cx="11029615" cy="3678303"/>
          </a:xfrm>
        </p:spPr>
        <p:txBody>
          <a:bodyPr/>
          <a:lstStyle/>
          <a:p>
            <a:pPr marL="305435" indent="-305435"/>
            <a:r>
              <a:rPr lang="en-US">
                <a:ea typeface="+mn-lt"/>
                <a:cs typeface="+mn-lt"/>
              </a:rPr>
              <a:t>Further investigation of the conclusions will require data collection at various temperatures and output currents, as well as a statistical analysis of the various data collected to provide an understanding of the variance and confidence intervals of our results.</a:t>
            </a:r>
            <a:endParaRPr lang="en-US" dirty="0">
              <a:ea typeface="+mn-lt"/>
              <a:cs typeface="+mn-lt"/>
            </a:endParaRPr>
          </a:p>
          <a:p>
            <a:pPr marL="0" indent="0">
              <a:buNone/>
            </a:pPr>
            <a:endParaRPr lang="en-US" dirty="0">
              <a:ea typeface="+mn-lt"/>
              <a:cs typeface="+mn-lt"/>
            </a:endParaRPr>
          </a:p>
          <a:p>
            <a:pPr marL="305435" indent="-305435"/>
            <a:r>
              <a:rPr lang="en-US">
                <a:ea typeface="+mn-lt"/>
                <a:cs typeface="+mn-lt"/>
              </a:rPr>
              <a:t>While trying to test higher temperature conditions, the testing equipment was proven to be unreliable. As </a:t>
            </a:r>
            <a:r>
              <a:rPr lang="en-US" dirty="0">
                <a:ea typeface="+mn-lt"/>
                <a:cs typeface="+mn-lt"/>
              </a:rPr>
              <a:t>resistance plays a large role within the circuit, the increased temperature resulted in similar charger errors. As a result, higher temperature tests were not successful and not included.</a:t>
            </a:r>
            <a:endParaRPr lang="en-US"/>
          </a:p>
          <a:p>
            <a:pPr marL="0" indent="0">
              <a:buNone/>
            </a:pPr>
            <a:endParaRPr lang="en-US" dirty="0">
              <a:ea typeface="+mn-lt"/>
              <a:cs typeface="+mn-lt"/>
            </a:endParaRPr>
          </a:p>
          <a:p>
            <a:pPr marL="305435" indent="-305435"/>
            <a:r>
              <a:rPr lang="en-US">
                <a:ea typeface="+mn-lt"/>
                <a:cs typeface="+mn-lt"/>
              </a:rPr>
              <a:t>To better understand the improper functioning of a NiMH battery at this temperature, a method of collecting internal temperature and pressure may prove useful.</a:t>
            </a:r>
          </a:p>
          <a:p>
            <a:pPr marL="305435" indent="-305435"/>
            <a:endParaRPr lang="en-US" dirty="0"/>
          </a:p>
        </p:txBody>
      </p:sp>
    </p:spTree>
    <p:extLst>
      <p:ext uri="{BB962C8B-B14F-4D97-AF65-F5344CB8AC3E}">
        <p14:creationId xmlns:p14="http://schemas.microsoft.com/office/powerpoint/2010/main" val="341130599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799256-DF51-497F-938C-EFE9BAF4A6DF}"/>
              </a:ext>
            </a:extLst>
          </p:cNvPr>
          <p:cNvSpPr>
            <a:spLocks noGrp="1"/>
          </p:cNvSpPr>
          <p:nvPr>
            <p:ph type="title"/>
          </p:nvPr>
        </p:nvSpPr>
        <p:spPr/>
        <p:txBody>
          <a:bodyPr/>
          <a:lstStyle/>
          <a:p>
            <a:pPr algn="ctr"/>
            <a:r>
              <a:rPr lang="en-US"/>
              <a:t>References</a:t>
            </a:r>
          </a:p>
        </p:txBody>
      </p:sp>
      <p:sp>
        <p:nvSpPr>
          <p:cNvPr id="3" name="Content Placeholder 2">
            <a:extLst>
              <a:ext uri="{FF2B5EF4-FFF2-40B4-BE49-F238E27FC236}">
                <a16:creationId xmlns:a16="http://schemas.microsoft.com/office/drawing/2014/main" id="{EA677738-A10E-4B52-BC7A-406666CBC9CC}"/>
              </a:ext>
            </a:extLst>
          </p:cNvPr>
          <p:cNvSpPr>
            <a:spLocks noGrp="1"/>
          </p:cNvSpPr>
          <p:nvPr>
            <p:ph idx="1"/>
          </p:nvPr>
        </p:nvSpPr>
        <p:spPr/>
        <p:txBody>
          <a:bodyPr>
            <a:normAutofit fontScale="62500" lnSpcReduction="20000"/>
          </a:bodyPr>
          <a:lstStyle/>
          <a:p>
            <a:pPr marL="305435" indent="-305435"/>
            <a:r>
              <a:rPr lang="en-US" dirty="0" err="1">
                <a:ea typeface="+mn-lt"/>
                <a:cs typeface="+mn-lt"/>
              </a:rPr>
              <a:t>Abdin.Z</a:t>
            </a:r>
            <a:r>
              <a:rPr lang="en-US" dirty="0">
                <a:ea typeface="+mn-lt"/>
                <a:cs typeface="+mn-lt"/>
              </a:rPr>
              <a:t>, </a:t>
            </a:r>
            <a:r>
              <a:rPr lang="en-US" dirty="0" err="1">
                <a:ea typeface="+mn-lt"/>
                <a:cs typeface="+mn-lt"/>
              </a:rPr>
              <a:t>Khalilpour</a:t>
            </a:r>
            <a:r>
              <a:rPr lang="en-US" dirty="0">
                <a:ea typeface="+mn-lt"/>
                <a:cs typeface="+mn-lt"/>
              </a:rPr>
              <a:t> K.R (2019). Chapter 4 - Single and </a:t>
            </a:r>
            <a:r>
              <a:rPr lang="en-US" dirty="0" err="1">
                <a:ea typeface="+mn-lt"/>
                <a:cs typeface="+mn-lt"/>
              </a:rPr>
              <a:t>Polystorage</a:t>
            </a:r>
            <a:r>
              <a:rPr lang="en-US" dirty="0">
                <a:ea typeface="+mn-lt"/>
                <a:cs typeface="+mn-lt"/>
              </a:rPr>
              <a:t> Technologies for Renewable-Based Hybrid Energy Systems.</a:t>
            </a:r>
            <a:r>
              <a:rPr lang="en-US" i="1" dirty="0">
                <a:ea typeface="+mn-lt"/>
                <a:cs typeface="+mn-lt"/>
              </a:rPr>
              <a:t> </a:t>
            </a:r>
            <a:r>
              <a:rPr lang="en-US" i="1" dirty="0" err="1">
                <a:ea typeface="+mn-lt"/>
                <a:cs typeface="+mn-lt"/>
              </a:rPr>
              <a:t>Polygeneration</a:t>
            </a:r>
            <a:r>
              <a:rPr lang="en-US" i="1" dirty="0">
                <a:ea typeface="+mn-lt"/>
                <a:cs typeface="+mn-lt"/>
              </a:rPr>
              <a:t> with </a:t>
            </a:r>
            <a:r>
              <a:rPr lang="en-US" i="1" dirty="0" err="1">
                <a:ea typeface="+mn-lt"/>
                <a:cs typeface="+mn-lt"/>
              </a:rPr>
              <a:t>Polystorage</a:t>
            </a:r>
            <a:r>
              <a:rPr lang="en-US" i="1" dirty="0">
                <a:ea typeface="+mn-lt"/>
                <a:cs typeface="+mn-lt"/>
              </a:rPr>
              <a:t> for Chemical and Energy Hubs, </a:t>
            </a:r>
            <a:r>
              <a:rPr lang="en-US" dirty="0">
                <a:ea typeface="+mn-lt"/>
                <a:cs typeface="+mn-lt"/>
              </a:rPr>
              <a:t>77-131. </a:t>
            </a:r>
            <a:r>
              <a:rPr lang="en-US" dirty="0">
                <a:ea typeface="+mn-lt"/>
                <a:cs typeface="+mn-lt"/>
                <a:hlinkClick r:id="rId2"/>
              </a:rPr>
              <a:t>https://www.sciencedirect.com/science/article/pii/B</a:t>
            </a:r>
            <a:r>
              <a:rPr lang="en-US" dirty="0">
                <a:ea typeface="+mn-lt"/>
                <a:cs typeface="+mn-lt"/>
              </a:rPr>
              <a:t> 9780128133064000045</a:t>
            </a:r>
            <a:endParaRPr lang="en-US" dirty="0"/>
          </a:p>
          <a:p>
            <a:pPr marL="305435" indent="-305435"/>
            <a:r>
              <a:rPr lang="en-US" dirty="0">
                <a:ea typeface="+mn-lt"/>
                <a:cs typeface="+mn-lt"/>
              </a:rPr>
              <a:t>Battery University (2019, July 30). </a:t>
            </a:r>
            <a:r>
              <a:rPr lang="en-US" i="1" dirty="0">
                <a:ea typeface="+mn-lt"/>
                <a:cs typeface="+mn-lt"/>
              </a:rPr>
              <a:t>BU-304:Why are Protection Circuits Needed?</a:t>
            </a:r>
            <a:r>
              <a:rPr lang="en-US" dirty="0">
                <a:ea typeface="+mn-lt"/>
                <a:cs typeface="+mn-lt"/>
              </a:rPr>
              <a:t>. Battery  University. </a:t>
            </a:r>
            <a:r>
              <a:rPr lang="en-US" dirty="0">
                <a:ea typeface="+mn-lt"/>
                <a:cs typeface="+mn-lt"/>
                <a:hlinkClick r:id="rId3"/>
              </a:rPr>
              <a:t>https://batteryuniversity.com/index.php/learn/article/safety_circuits_</a:t>
            </a:r>
            <a:r>
              <a:rPr lang="en-US" dirty="0">
                <a:ea typeface="+mn-lt"/>
                <a:cs typeface="+mn-lt"/>
              </a:rPr>
              <a:t> </a:t>
            </a:r>
            <a:r>
              <a:rPr lang="en-US" dirty="0" err="1">
                <a:ea typeface="+mn-lt"/>
                <a:cs typeface="+mn-lt"/>
              </a:rPr>
              <a:t>for_modern_batteries</a:t>
            </a:r>
            <a:r>
              <a:rPr lang="en-US" dirty="0">
                <a:ea typeface="+mn-lt"/>
                <a:cs typeface="+mn-lt"/>
              </a:rPr>
              <a:t> </a:t>
            </a:r>
            <a:endParaRPr lang="en-US" dirty="0"/>
          </a:p>
          <a:p>
            <a:pPr marL="305435" indent="-305435"/>
            <a:r>
              <a:rPr lang="en-US" dirty="0">
                <a:ea typeface="+mn-lt"/>
                <a:cs typeface="+mn-lt"/>
              </a:rPr>
              <a:t>Battery University (2019, November 21). </a:t>
            </a:r>
            <a:r>
              <a:rPr lang="en-US" i="1" dirty="0">
                <a:ea typeface="+mn-lt"/>
                <a:cs typeface="+mn-lt"/>
              </a:rPr>
              <a:t>BU-407: Charging Nickel-cadmium</a:t>
            </a:r>
            <a:r>
              <a:rPr lang="en-US" dirty="0">
                <a:ea typeface="+mn-lt"/>
                <a:cs typeface="+mn-lt"/>
              </a:rPr>
              <a:t>. Battery University. </a:t>
            </a:r>
            <a:r>
              <a:rPr lang="en-US" dirty="0">
                <a:ea typeface="+mn-lt"/>
                <a:cs typeface="+mn-lt"/>
                <a:hlinkClick r:id="rId4"/>
              </a:rPr>
              <a:t>https://batteryuniversity.com/learn/article/charging_nickel_based_batteries</a:t>
            </a:r>
            <a:endParaRPr lang="en-US"/>
          </a:p>
          <a:p>
            <a:pPr marL="305435" indent="-305435"/>
            <a:r>
              <a:rPr lang="en-US" dirty="0">
                <a:ea typeface="+mn-lt"/>
                <a:cs typeface="+mn-lt"/>
              </a:rPr>
              <a:t>Battery University (2018, April 24). </a:t>
            </a:r>
            <a:r>
              <a:rPr lang="en-US" i="1" dirty="0">
                <a:ea typeface="+mn-lt"/>
                <a:cs typeface="+mn-lt"/>
              </a:rPr>
              <a:t>BU-409: Charging Lithium-ion</a:t>
            </a:r>
            <a:r>
              <a:rPr lang="en-US" dirty="0">
                <a:ea typeface="+mn-lt"/>
                <a:cs typeface="+mn-lt"/>
              </a:rPr>
              <a:t>. Battery University. </a:t>
            </a:r>
            <a:r>
              <a:rPr lang="en-US" dirty="0">
                <a:ea typeface="+mn-lt"/>
                <a:cs typeface="+mn-lt"/>
                <a:hlinkClick r:id="rId5"/>
              </a:rPr>
              <a:t>https://batteryuniversity.com/learn/article/charging_lithium_ion_batteries</a:t>
            </a:r>
            <a:r>
              <a:rPr lang="en-US" dirty="0">
                <a:ea typeface="+mn-lt"/>
                <a:cs typeface="+mn-lt"/>
              </a:rPr>
              <a:t> </a:t>
            </a:r>
            <a:endParaRPr lang="en-US" dirty="0"/>
          </a:p>
          <a:p>
            <a:pPr marL="305435" indent="-305435"/>
            <a:r>
              <a:rPr lang="en-US" dirty="0">
                <a:ea typeface="+mn-lt"/>
                <a:cs typeface="+mn-lt"/>
              </a:rPr>
              <a:t>Battery University (2017, May 9). </a:t>
            </a:r>
            <a:r>
              <a:rPr lang="en-US" i="1" dirty="0">
                <a:ea typeface="+mn-lt"/>
                <a:cs typeface="+mn-lt"/>
              </a:rPr>
              <a:t>BU-303: Confusion with Voltages</a:t>
            </a:r>
            <a:r>
              <a:rPr lang="en-US" dirty="0">
                <a:ea typeface="+mn-lt"/>
                <a:cs typeface="+mn-lt"/>
              </a:rPr>
              <a:t>. Battery University. </a:t>
            </a:r>
            <a:r>
              <a:rPr lang="en-US" dirty="0">
                <a:ea typeface="+mn-lt"/>
                <a:cs typeface="+mn-lt"/>
                <a:hlinkClick r:id="rId6"/>
              </a:rPr>
              <a:t>https://batteryuniversity.com/learn/article/confusion_with_voltages</a:t>
            </a:r>
            <a:r>
              <a:rPr lang="en-US" dirty="0">
                <a:ea typeface="+mn-lt"/>
                <a:cs typeface="+mn-lt"/>
              </a:rPr>
              <a:t> </a:t>
            </a:r>
            <a:endParaRPr lang="en-US" dirty="0"/>
          </a:p>
          <a:p>
            <a:pPr marL="305435" indent="-305435"/>
            <a:r>
              <a:rPr lang="en-US" dirty="0">
                <a:ea typeface="+mn-lt"/>
                <a:cs typeface="+mn-lt"/>
              </a:rPr>
              <a:t>Battery University (2017, September 15). </a:t>
            </a:r>
            <a:r>
              <a:rPr lang="en-US" i="1" dirty="0">
                <a:ea typeface="+mn-lt"/>
                <a:cs typeface="+mn-lt"/>
              </a:rPr>
              <a:t>BU-410: Charging at High and Low Temperatures</a:t>
            </a:r>
            <a:r>
              <a:rPr lang="en-US" dirty="0">
                <a:ea typeface="+mn-lt"/>
                <a:cs typeface="+mn-lt"/>
              </a:rPr>
              <a:t>. Battery University. </a:t>
            </a:r>
            <a:r>
              <a:rPr lang="en-US" dirty="0">
                <a:ea typeface="+mn-lt"/>
                <a:cs typeface="+mn-lt"/>
                <a:hlinkClick r:id="rId7"/>
              </a:rPr>
              <a:t>https://batteryuniversity.com/learn/article/charging_at_</a:t>
            </a:r>
            <a:r>
              <a:rPr lang="en-US" dirty="0">
                <a:ea typeface="+mn-lt"/>
                <a:cs typeface="+mn-lt"/>
              </a:rPr>
              <a:t> </a:t>
            </a:r>
            <a:r>
              <a:rPr lang="en-US" dirty="0" err="1">
                <a:ea typeface="+mn-lt"/>
                <a:cs typeface="+mn-lt"/>
              </a:rPr>
              <a:t>high_and_low_temperatures</a:t>
            </a:r>
            <a:endParaRPr lang="en-US" dirty="0" err="1"/>
          </a:p>
          <a:p>
            <a:pPr marL="305435" indent="-305435"/>
            <a:r>
              <a:rPr lang="en-US" dirty="0">
                <a:ea typeface="+mn-lt"/>
                <a:cs typeface="+mn-lt"/>
              </a:rPr>
              <a:t>Berthold. E (2019, October 4). </a:t>
            </a:r>
            <a:r>
              <a:rPr lang="en-US" i="1" dirty="0">
                <a:ea typeface="+mn-lt"/>
                <a:cs typeface="+mn-lt"/>
              </a:rPr>
              <a:t>Lithium-ion batteries</a:t>
            </a:r>
            <a:r>
              <a:rPr lang="en-US" dirty="0">
                <a:ea typeface="+mn-lt"/>
                <a:cs typeface="+mn-lt"/>
              </a:rPr>
              <a:t>. Australian Academy of Science. </a:t>
            </a:r>
            <a:r>
              <a:rPr lang="en-US" dirty="0">
                <a:ea typeface="+mn-lt"/>
                <a:cs typeface="+mn-lt"/>
                <a:hlinkClick r:id="rId8"/>
              </a:rPr>
              <a:t>https://www.science.org.au/curious/technology-future/lithium-ion-batteries</a:t>
            </a:r>
            <a:endParaRPr lang="en-US"/>
          </a:p>
          <a:p>
            <a:pPr marL="305435" indent="-305435"/>
            <a:r>
              <a:rPr lang="en-US" dirty="0">
                <a:ea typeface="+mn-lt"/>
                <a:cs typeface="+mn-lt"/>
              </a:rPr>
              <a:t>Energizer Brands, LCC (2020, December 1). Nickel Metal Hydride (Ni-MH). </a:t>
            </a:r>
            <a:r>
              <a:rPr lang="en-US" i="1" dirty="0">
                <a:ea typeface="+mn-lt"/>
                <a:cs typeface="+mn-lt"/>
              </a:rPr>
              <a:t>Energizer Metal Hydride</a:t>
            </a:r>
            <a:r>
              <a:rPr lang="en-US" dirty="0">
                <a:ea typeface="+mn-lt"/>
                <a:cs typeface="+mn-lt"/>
              </a:rPr>
              <a:t>. </a:t>
            </a:r>
            <a:r>
              <a:rPr lang="en-US" dirty="0">
                <a:ea typeface="+mn-lt"/>
                <a:cs typeface="+mn-lt"/>
                <a:hlinkClick r:id="rId9"/>
              </a:rPr>
              <a:t>https://data.energizer.com/PDFs/nickelmetalhydride_app</a:t>
            </a:r>
            <a:r>
              <a:rPr lang="en-US" dirty="0">
                <a:ea typeface="+mn-lt"/>
                <a:cs typeface="+mn-lt"/>
              </a:rPr>
              <a:t> man.pdf</a:t>
            </a:r>
            <a:endParaRPr lang="en-US" dirty="0"/>
          </a:p>
          <a:p>
            <a:pPr marL="305435" indent="-305435"/>
            <a:r>
              <a:rPr lang="en-US" dirty="0">
                <a:ea typeface="+mn-lt"/>
                <a:cs typeface="+mn-lt"/>
              </a:rPr>
              <a:t>Hymel, S (2020, November 15). </a:t>
            </a:r>
            <a:r>
              <a:rPr lang="en-US" i="1" dirty="0">
                <a:ea typeface="+mn-lt"/>
                <a:cs typeface="+mn-lt"/>
              </a:rPr>
              <a:t>What is a Battery?</a:t>
            </a:r>
            <a:r>
              <a:rPr lang="en-US" dirty="0">
                <a:ea typeface="+mn-lt"/>
                <a:cs typeface="+mn-lt"/>
              </a:rPr>
              <a:t> </a:t>
            </a:r>
            <a:r>
              <a:rPr lang="en-US" dirty="0" err="1">
                <a:ea typeface="+mn-lt"/>
                <a:cs typeface="+mn-lt"/>
              </a:rPr>
              <a:t>SparkFun</a:t>
            </a:r>
            <a:r>
              <a:rPr lang="en-US" dirty="0">
                <a:ea typeface="+mn-lt"/>
                <a:cs typeface="+mn-lt"/>
              </a:rPr>
              <a:t>. </a:t>
            </a:r>
            <a:r>
              <a:rPr lang="en-US" dirty="0">
                <a:ea typeface="+mn-lt"/>
                <a:cs typeface="+mn-lt"/>
                <a:hlinkClick r:id="rId10"/>
              </a:rPr>
              <a:t>https://learn.sparkfun.c</a:t>
            </a:r>
            <a:r>
              <a:rPr lang="en-US" dirty="0">
                <a:ea typeface="+mn-lt"/>
                <a:cs typeface="+mn-lt"/>
              </a:rPr>
              <a:t> om/tutorials/what-is-a-battery/all</a:t>
            </a:r>
            <a:endParaRPr lang="en-US" dirty="0"/>
          </a:p>
          <a:p>
            <a:pPr marL="305435" indent="-305435"/>
            <a:r>
              <a:rPr lang="en-US" dirty="0" err="1">
                <a:ea typeface="+mn-lt"/>
                <a:cs typeface="+mn-lt"/>
              </a:rPr>
              <a:t>Libretexts</a:t>
            </a:r>
            <a:r>
              <a:rPr lang="en-US" dirty="0">
                <a:ea typeface="+mn-lt"/>
                <a:cs typeface="+mn-lt"/>
              </a:rPr>
              <a:t>. (2020, July 17). </a:t>
            </a:r>
            <a:r>
              <a:rPr lang="en-US" i="1" dirty="0">
                <a:ea typeface="+mn-lt"/>
                <a:cs typeface="+mn-lt"/>
              </a:rPr>
              <a:t>1.1: Galvanic Cells. </a:t>
            </a:r>
            <a:r>
              <a:rPr lang="en-US" dirty="0">
                <a:ea typeface="+mn-lt"/>
                <a:cs typeface="+mn-lt"/>
                <a:hlinkClick r:id="rId11"/>
              </a:rPr>
              <a:t>https://chem.libretexts.org/Courses/Uni</a:t>
            </a:r>
            <a:r>
              <a:rPr lang="en-US" dirty="0">
                <a:ea typeface="+mn-lt"/>
                <a:cs typeface="+mn-lt"/>
              </a:rPr>
              <a:t> </a:t>
            </a:r>
            <a:r>
              <a:rPr lang="en-US" dirty="0" err="1">
                <a:ea typeface="+mn-lt"/>
                <a:cs typeface="+mn-lt"/>
              </a:rPr>
              <a:t>versity_of_California_Davis</a:t>
            </a:r>
            <a:r>
              <a:rPr lang="en-US" dirty="0">
                <a:ea typeface="+mn-lt"/>
                <a:cs typeface="+mn-lt"/>
              </a:rPr>
              <a:t>/UCD_Chem_002C/UCD_Chem_2C:_Larsen/Text/Unit_1:_Electrochemistry/1.1:_Galvanic_Cells</a:t>
            </a:r>
            <a:endParaRPr lang="en-US" dirty="0"/>
          </a:p>
          <a:p>
            <a:pPr marL="305435" indent="-305435"/>
            <a:r>
              <a:rPr lang="en-US" dirty="0" err="1">
                <a:ea typeface="+mn-lt"/>
                <a:cs typeface="+mn-lt"/>
              </a:rPr>
              <a:t>ReLiON</a:t>
            </a:r>
            <a:r>
              <a:rPr lang="en-US" dirty="0">
                <a:ea typeface="+mn-lt"/>
                <a:cs typeface="+mn-lt"/>
              </a:rPr>
              <a:t>, (2015, October 19). </a:t>
            </a:r>
            <a:r>
              <a:rPr lang="en-US" i="1" dirty="0">
                <a:ea typeface="+mn-lt"/>
                <a:cs typeface="+mn-lt"/>
              </a:rPr>
              <a:t>The Seven Top Uses For Rechargeable Lithium-Ion Batteries.</a:t>
            </a:r>
            <a:r>
              <a:rPr lang="en-US" dirty="0">
                <a:ea typeface="+mn-lt"/>
                <a:cs typeface="+mn-lt"/>
              </a:rPr>
              <a:t>Blog.https://relionbattery.com/blog/the-seven-top-uses-for-rechargeable-lithium-ion-batteries</a:t>
            </a:r>
            <a:endParaRPr lang="en-US" dirty="0"/>
          </a:p>
          <a:p>
            <a:pPr marL="305435" indent="-305435"/>
            <a:r>
              <a:rPr lang="en-US" dirty="0">
                <a:ea typeface="+mn-lt"/>
                <a:cs typeface="+mn-lt"/>
              </a:rPr>
              <a:t>Vassal, N.,  Salmon, E., &amp; </a:t>
            </a:r>
            <a:r>
              <a:rPr lang="en-US" dirty="0" err="1">
                <a:ea typeface="+mn-lt"/>
                <a:cs typeface="+mn-lt"/>
              </a:rPr>
              <a:t>Favarque</a:t>
            </a:r>
            <a:r>
              <a:rPr lang="en-US" dirty="0">
                <a:ea typeface="+mn-lt"/>
                <a:cs typeface="+mn-lt"/>
              </a:rPr>
              <a:t>, J.-F. (1999). Nickel/Metal Hydride Secondary Batteries Using an Alkaline Solid Polymer Electrolyte. Journal of The Electrochemical Society, 146 (1) 20-26.</a:t>
            </a:r>
            <a:r>
              <a:rPr lang="en-US" dirty="0">
                <a:ea typeface="+mn-lt"/>
                <a:cs typeface="+mn-lt"/>
                <a:hlinkClick r:id="rId12"/>
              </a:rPr>
              <a:t>https://citeseerx.ist.psu.edu/viewdoc/download?doi=10.1.1.905.8 258&amp;rep=rep1&amp;type=pdf</a:t>
            </a:r>
            <a:endParaRPr lang="en-US"/>
          </a:p>
        </p:txBody>
      </p:sp>
    </p:spTree>
    <p:extLst>
      <p:ext uri="{BB962C8B-B14F-4D97-AF65-F5344CB8AC3E}">
        <p14:creationId xmlns:p14="http://schemas.microsoft.com/office/powerpoint/2010/main" val="241210811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CAB0AA-8012-49AB-902D-E62532511AB8}"/>
              </a:ext>
            </a:extLst>
          </p:cNvPr>
          <p:cNvSpPr>
            <a:spLocks noGrp="1"/>
          </p:cNvSpPr>
          <p:nvPr>
            <p:ph type="title"/>
          </p:nvPr>
        </p:nvSpPr>
        <p:spPr/>
        <p:txBody>
          <a:bodyPr/>
          <a:lstStyle/>
          <a:p>
            <a:pPr algn="ctr"/>
            <a:r>
              <a:rPr lang="en-US" dirty="0"/>
              <a:t>AA Batteries</a:t>
            </a:r>
            <a:endParaRPr lang="en-US"/>
          </a:p>
        </p:txBody>
      </p:sp>
      <p:sp>
        <p:nvSpPr>
          <p:cNvPr id="3" name="Content Placeholder 2">
            <a:extLst>
              <a:ext uri="{FF2B5EF4-FFF2-40B4-BE49-F238E27FC236}">
                <a16:creationId xmlns:a16="http://schemas.microsoft.com/office/drawing/2014/main" id="{2EA547D5-D02C-4369-A255-806417DE35D5}"/>
              </a:ext>
            </a:extLst>
          </p:cNvPr>
          <p:cNvSpPr>
            <a:spLocks noGrp="1"/>
          </p:cNvSpPr>
          <p:nvPr>
            <p:ph idx="1"/>
          </p:nvPr>
        </p:nvSpPr>
        <p:spPr/>
        <p:txBody>
          <a:bodyPr/>
          <a:lstStyle/>
          <a:p>
            <a:pPr marL="305435" indent="-305435"/>
            <a:r>
              <a:rPr lang="en-US" dirty="0">
                <a:ea typeface="+mn-lt"/>
                <a:cs typeface="+mn-lt"/>
              </a:rPr>
              <a:t>Two Types of batteries</a:t>
            </a:r>
            <a:endParaRPr lang="en-US" dirty="0"/>
          </a:p>
          <a:p>
            <a:pPr marL="629920" lvl="1" indent="-305435"/>
            <a:r>
              <a:rPr lang="en-US" dirty="0">
                <a:ea typeface="+mn-lt"/>
                <a:cs typeface="+mn-lt"/>
              </a:rPr>
              <a:t>Galvanic - able to discharge energy through a spontaneous redox reaction</a:t>
            </a:r>
            <a:endParaRPr lang="en-US" dirty="0"/>
          </a:p>
          <a:p>
            <a:pPr marL="629920" lvl="1" indent="-305435"/>
            <a:r>
              <a:rPr lang="en-US" dirty="0">
                <a:ea typeface="+mn-lt"/>
                <a:cs typeface="+mn-lt"/>
              </a:rPr>
              <a:t>Electrolytic - able to use energy through a non-spontaneous redox reaction</a:t>
            </a:r>
            <a:endParaRPr lang="en-US" dirty="0"/>
          </a:p>
          <a:p>
            <a:pPr marL="305435" indent="-305435"/>
            <a:r>
              <a:rPr lang="en-US" dirty="0">
                <a:ea typeface="+mn-lt"/>
                <a:cs typeface="+mn-lt"/>
              </a:rPr>
              <a:t>Primary v. Secondary</a:t>
            </a:r>
            <a:endParaRPr lang="en-US" dirty="0"/>
          </a:p>
          <a:p>
            <a:pPr marL="305435" indent="-305435"/>
            <a:r>
              <a:rPr lang="en-US" dirty="0">
                <a:ea typeface="+mn-lt"/>
                <a:cs typeface="+mn-lt"/>
              </a:rPr>
              <a:t>Criteria of AA Battery</a:t>
            </a:r>
            <a:endParaRPr lang="en-US" dirty="0"/>
          </a:p>
          <a:p>
            <a:pPr marL="629920" lvl="1" indent="-305435"/>
            <a:r>
              <a:rPr lang="en-US" dirty="0">
                <a:ea typeface="+mn-lt"/>
                <a:cs typeface="+mn-lt"/>
              </a:rPr>
              <a:t>Size -  length of 49.2–50.5 mm and diameter of 13.5–14.5 mm.</a:t>
            </a:r>
            <a:endParaRPr lang="en-US" dirty="0"/>
          </a:p>
          <a:p>
            <a:pPr marL="629920" lvl="1" indent="-305435"/>
            <a:r>
              <a:rPr lang="en-US" dirty="0">
                <a:ea typeface="+mn-lt"/>
                <a:cs typeface="+mn-lt"/>
              </a:rPr>
              <a:t>Steady state voltage - 1.2-1.5 Volts</a:t>
            </a:r>
            <a:endParaRPr lang="en-US" dirty="0"/>
          </a:p>
          <a:p>
            <a:pPr marL="629920" lvl="1" indent="-305435"/>
            <a:r>
              <a:rPr lang="en-US" dirty="0">
                <a:ea typeface="+mn-lt"/>
                <a:cs typeface="+mn-lt"/>
              </a:rPr>
              <a:t>Differing capacities, chemical compositions, internal designs, which lead to different characteristics in charging and discharging</a:t>
            </a:r>
            <a:endParaRPr lang="en-US" dirty="0"/>
          </a:p>
          <a:p>
            <a:pPr marL="305435" indent="-305435"/>
            <a:endParaRPr lang="en-US" dirty="0"/>
          </a:p>
        </p:txBody>
      </p:sp>
    </p:spTree>
    <p:extLst>
      <p:ext uri="{BB962C8B-B14F-4D97-AF65-F5344CB8AC3E}">
        <p14:creationId xmlns:p14="http://schemas.microsoft.com/office/powerpoint/2010/main" val="226820472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4996A8-34DD-4E86-B104-A2B4461AABEB}"/>
              </a:ext>
            </a:extLst>
          </p:cNvPr>
          <p:cNvSpPr>
            <a:spLocks noGrp="1"/>
          </p:cNvSpPr>
          <p:nvPr>
            <p:ph type="title"/>
          </p:nvPr>
        </p:nvSpPr>
        <p:spPr/>
        <p:txBody>
          <a:bodyPr/>
          <a:lstStyle/>
          <a:p>
            <a:pPr algn="ctr"/>
            <a:r>
              <a:rPr lang="en-US" dirty="0">
                <a:cs typeface="Calibri Light"/>
              </a:rPr>
              <a:t>Batteries used</a:t>
            </a:r>
          </a:p>
        </p:txBody>
      </p:sp>
      <p:sp>
        <p:nvSpPr>
          <p:cNvPr id="3" name="Content Placeholder 2">
            <a:extLst>
              <a:ext uri="{FF2B5EF4-FFF2-40B4-BE49-F238E27FC236}">
                <a16:creationId xmlns:a16="http://schemas.microsoft.com/office/drawing/2014/main" id="{0503E8AE-6390-4DB4-AD1C-2A763672BFB1}"/>
              </a:ext>
            </a:extLst>
          </p:cNvPr>
          <p:cNvSpPr>
            <a:spLocks noGrp="1"/>
          </p:cNvSpPr>
          <p:nvPr>
            <p:ph idx="1"/>
          </p:nvPr>
        </p:nvSpPr>
        <p:spPr>
          <a:xfrm>
            <a:off x="581192" y="2180496"/>
            <a:ext cx="8127390" cy="4301155"/>
          </a:xfrm>
        </p:spPr>
        <p:txBody>
          <a:bodyPr vert="horz" lIns="0" tIns="45720" rIns="0" bIns="45720" rtlCol="0" anchor="t">
            <a:normAutofit/>
          </a:bodyPr>
          <a:lstStyle/>
          <a:p>
            <a:pPr marL="305435" indent="-305435">
              <a:buFont typeface="Arial" panose="020F0502020204030204" pitchFamily="34" charset="0"/>
              <a:buChar char="•"/>
            </a:pPr>
            <a:r>
              <a:rPr lang="en-US" dirty="0">
                <a:ea typeface="+mn-lt"/>
                <a:cs typeface="+mn-lt"/>
              </a:rPr>
              <a:t> Lithium-Ion</a:t>
            </a:r>
            <a:endParaRPr lang="en-US"/>
          </a:p>
          <a:p>
            <a:pPr marL="629920" lvl="1" indent="-305435">
              <a:buFont typeface="Arial" panose="020F0502020204030204" pitchFamily="34" charset="0"/>
              <a:buChar char="•"/>
            </a:pPr>
            <a:r>
              <a:rPr lang="en-US">
                <a:ea typeface="+mn-lt"/>
                <a:cs typeface="+mn-lt"/>
              </a:rPr>
              <a:t>Constructed from two positive and negative electrodes separated by a liquid chemical electrolyte, such as diethyl or ethylene carbonate</a:t>
            </a:r>
          </a:p>
          <a:p>
            <a:pPr marL="629920" lvl="1" indent="-305435">
              <a:buFont typeface="Arial" panose="020F0502020204030204" pitchFamily="34" charset="0"/>
              <a:buChar char="•"/>
            </a:pPr>
            <a:r>
              <a:rPr lang="en-US" dirty="0">
                <a:ea typeface="+mn-lt"/>
                <a:cs typeface="+mn-lt"/>
              </a:rPr>
              <a:t>Work well in various systems and environments due to their high power density, lightweight, long lifespan, and thermal stability.</a:t>
            </a:r>
            <a:endParaRPr lang="en-US"/>
          </a:p>
          <a:p>
            <a:pPr marL="629920" lvl="1" indent="-305435">
              <a:buFont typeface="Arial" panose="020F0502020204030204" pitchFamily="34" charset="0"/>
              <a:buChar char="•"/>
            </a:pPr>
            <a:r>
              <a:rPr lang="en-US" dirty="0">
                <a:ea typeface="+mn-lt"/>
                <a:cs typeface="+mn-lt"/>
              </a:rPr>
              <a:t>Typically have built-in regulators to decrease cell voltage and prevent damages such as overheating, complete discharge, and overcharging</a:t>
            </a:r>
          </a:p>
          <a:p>
            <a:pPr marL="305435" indent="-305435">
              <a:buFont typeface="Arial" panose="020F0502020204030204" pitchFamily="34" charset="0"/>
              <a:buChar char="•"/>
            </a:pPr>
            <a:endParaRPr lang="en-US" dirty="0">
              <a:ea typeface="+mn-lt"/>
              <a:cs typeface="+mn-lt"/>
            </a:endParaRPr>
          </a:p>
          <a:p>
            <a:pPr marL="305435" indent="-305435">
              <a:buFont typeface="Arial" panose="020F0502020204030204" pitchFamily="34" charset="0"/>
              <a:buChar char="•"/>
            </a:pPr>
            <a:endParaRPr lang="en-US" dirty="0">
              <a:cs typeface="Calibri" panose="020F0502020204030204"/>
            </a:endParaRPr>
          </a:p>
        </p:txBody>
      </p:sp>
      <p:pic>
        <p:nvPicPr>
          <p:cNvPr id="5" name="Picture 5" descr="A picture containing kite, small, ready, flying&#10;&#10;Description automatically generated">
            <a:extLst>
              <a:ext uri="{FF2B5EF4-FFF2-40B4-BE49-F238E27FC236}">
                <a16:creationId xmlns:a16="http://schemas.microsoft.com/office/drawing/2014/main" id="{E69DDC21-B951-4C74-A372-4C20ADAB9C67}"/>
              </a:ext>
            </a:extLst>
          </p:cNvPr>
          <p:cNvPicPr>
            <a:picLocks noChangeAspect="1"/>
          </p:cNvPicPr>
          <p:nvPr/>
        </p:nvPicPr>
        <p:blipFill>
          <a:blip r:embed="rId2"/>
          <a:stretch>
            <a:fillRect/>
          </a:stretch>
        </p:blipFill>
        <p:spPr>
          <a:xfrm>
            <a:off x="8914411" y="2521070"/>
            <a:ext cx="2543893" cy="1327030"/>
          </a:xfrm>
          <a:prstGeom prst="rect">
            <a:avLst/>
          </a:prstGeom>
        </p:spPr>
      </p:pic>
      <p:pic>
        <p:nvPicPr>
          <p:cNvPr id="6" name="Picture 6" descr="A picture containing diagram&#10;&#10;Description automatically generated">
            <a:extLst>
              <a:ext uri="{FF2B5EF4-FFF2-40B4-BE49-F238E27FC236}">
                <a16:creationId xmlns:a16="http://schemas.microsoft.com/office/drawing/2014/main" id="{CF43EFF5-6EE5-4599-BD21-43A2CFF750B1}"/>
              </a:ext>
            </a:extLst>
          </p:cNvPr>
          <p:cNvPicPr>
            <a:picLocks noChangeAspect="1"/>
          </p:cNvPicPr>
          <p:nvPr/>
        </p:nvPicPr>
        <p:blipFill>
          <a:blip r:embed="rId3"/>
          <a:stretch>
            <a:fillRect/>
          </a:stretch>
        </p:blipFill>
        <p:spPr>
          <a:xfrm>
            <a:off x="808816" y="4450512"/>
            <a:ext cx="3356933" cy="2169543"/>
          </a:xfrm>
          <a:prstGeom prst="rect">
            <a:avLst/>
          </a:prstGeom>
        </p:spPr>
      </p:pic>
      <p:pic>
        <p:nvPicPr>
          <p:cNvPr id="7" name="Picture 7" descr="Diagram&#10;&#10;Description automatically generated">
            <a:extLst>
              <a:ext uri="{FF2B5EF4-FFF2-40B4-BE49-F238E27FC236}">
                <a16:creationId xmlns:a16="http://schemas.microsoft.com/office/drawing/2014/main" id="{826791A7-EA86-4EA0-BC9E-B48FCD221FE3}"/>
              </a:ext>
            </a:extLst>
          </p:cNvPr>
          <p:cNvPicPr>
            <a:picLocks noChangeAspect="1"/>
          </p:cNvPicPr>
          <p:nvPr/>
        </p:nvPicPr>
        <p:blipFill>
          <a:blip r:embed="rId4"/>
          <a:stretch>
            <a:fillRect/>
          </a:stretch>
        </p:blipFill>
        <p:spPr>
          <a:xfrm>
            <a:off x="4450960" y="4325877"/>
            <a:ext cx="3548871" cy="2346924"/>
          </a:xfrm>
          <a:prstGeom prst="rect">
            <a:avLst/>
          </a:prstGeom>
        </p:spPr>
      </p:pic>
    </p:spTree>
    <p:extLst>
      <p:ext uri="{BB962C8B-B14F-4D97-AF65-F5344CB8AC3E}">
        <p14:creationId xmlns:p14="http://schemas.microsoft.com/office/powerpoint/2010/main" val="126382436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CF9ADE-4C92-4E09-9022-7B5FDCC7DEB8}"/>
              </a:ext>
            </a:extLst>
          </p:cNvPr>
          <p:cNvSpPr>
            <a:spLocks noGrp="1"/>
          </p:cNvSpPr>
          <p:nvPr>
            <p:ph type="title"/>
          </p:nvPr>
        </p:nvSpPr>
        <p:spPr/>
        <p:txBody>
          <a:bodyPr/>
          <a:lstStyle/>
          <a:p>
            <a:pPr algn="ctr"/>
            <a:r>
              <a:rPr lang="en-US"/>
              <a:t>Batteries used continued</a:t>
            </a:r>
          </a:p>
        </p:txBody>
      </p:sp>
      <p:sp>
        <p:nvSpPr>
          <p:cNvPr id="3" name="Content Placeholder 2">
            <a:extLst>
              <a:ext uri="{FF2B5EF4-FFF2-40B4-BE49-F238E27FC236}">
                <a16:creationId xmlns:a16="http://schemas.microsoft.com/office/drawing/2014/main" id="{8DC01A4D-BE9D-4F19-BB5E-11FAC3BF6B4B}"/>
              </a:ext>
            </a:extLst>
          </p:cNvPr>
          <p:cNvSpPr>
            <a:spLocks noGrp="1"/>
          </p:cNvSpPr>
          <p:nvPr>
            <p:ph idx="1"/>
          </p:nvPr>
        </p:nvSpPr>
        <p:spPr>
          <a:xfrm>
            <a:off x="488427" y="2100983"/>
            <a:ext cx="8010370" cy="4566198"/>
          </a:xfrm>
        </p:spPr>
        <p:txBody>
          <a:bodyPr vert="horz" lIns="91440" tIns="45720" rIns="91440" bIns="45720" rtlCol="0" anchor="t">
            <a:normAutofit/>
          </a:bodyPr>
          <a:lstStyle/>
          <a:p>
            <a:pPr marL="305435" indent="-305435">
              <a:buFont typeface="Arial,Sans-Serif" panose="05020102010507070707" pitchFamily="18" charset="2"/>
              <a:buChar char="•"/>
            </a:pPr>
            <a:r>
              <a:rPr lang="en-US" dirty="0">
                <a:ea typeface="+mn-lt"/>
                <a:cs typeface="+mn-lt"/>
              </a:rPr>
              <a:t>Nickel Cadmium</a:t>
            </a:r>
          </a:p>
          <a:p>
            <a:pPr marL="629920" lvl="1" indent="-305435">
              <a:buFont typeface="Arial,Sans-Serif" panose="05020102010507070707" pitchFamily="18" charset="2"/>
              <a:buChar char="•"/>
            </a:pPr>
            <a:r>
              <a:rPr lang="en-US">
                <a:ea typeface="+mn-lt"/>
                <a:cs typeface="+mn-lt"/>
              </a:rPr>
              <a:t>Electrochemical reaction: Cd (s) + NiO</a:t>
            </a:r>
            <a:r>
              <a:rPr lang="en-US" baseline="-25000">
                <a:ea typeface="+mn-lt"/>
                <a:cs typeface="+mn-lt"/>
              </a:rPr>
              <a:t>2</a:t>
            </a:r>
            <a:r>
              <a:rPr lang="en-US">
                <a:ea typeface="+mn-lt"/>
                <a:cs typeface="+mn-lt"/>
              </a:rPr>
              <a:t> (s) + 2H</a:t>
            </a:r>
            <a:r>
              <a:rPr lang="en-US" baseline="-25000">
                <a:ea typeface="+mn-lt"/>
                <a:cs typeface="+mn-lt"/>
              </a:rPr>
              <a:t>2</a:t>
            </a:r>
            <a:r>
              <a:rPr lang="en-US">
                <a:ea typeface="+mn-lt"/>
                <a:cs typeface="+mn-lt"/>
              </a:rPr>
              <a:t>O ↔ Cd (OH)</a:t>
            </a:r>
            <a:r>
              <a:rPr lang="en-US" baseline="-25000">
                <a:ea typeface="+mn-lt"/>
                <a:cs typeface="+mn-lt"/>
              </a:rPr>
              <a:t>2</a:t>
            </a:r>
            <a:r>
              <a:rPr lang="en-US">
                <a:ea typeface="+mn-lt"/>
                <a:cs typeface="+mn-lt"/>
              </a:rPr>
              <a:t> (s) + Ni(OH)</a:t>
            </a:r>
            <a:r>
              <a:rPr lang="en-US" baseline="-25000">
                <a:ea typeface="+mn-lt"/>
                <a:cs typeface="+mn-lt"/>
              </a:rPr>
              <a:t>2 </a:t>
            </a:r>
            <a:r>
              <a:rPr lang="en-US">
                <a:ea typeface="+mn-lt"/>
                <a:cs typeface="+mn-lt"/>
              </a:rPr>
              <a:t>(s)</a:t>
            </a:r>
          </a:p>
          <a:p>
            <a:pPr marL="629920" lvl="1" indent="-305435">
              <a:buFont typeface="Arial,Sans-Serif" panose="05020102010507070707" pitchFamily="18" charset="2"/>
              <a:buChar char="•"/>
            </a:pPr>
            <a:r>
              <a:rPr lang="en-US">
                <a:ea typeface="+mn-lt"/>
                <a:cs typeface="+mn-lt"/>
              </a:rPr>
              <a:t>Older technology but reliable within cooler conditions due to smaller natural </a:t>
            </a:r>
            <a:r>
              <a:rPr lang="en-US" dirty="0">
                <a:ea typeface="+mn-lt"/>
                <a:cs typeface="+mn-lt"/>
              </a:rPr>
              <a:t>discharge rates</a:t>
            </a:r>
            <a:endParaRPr lang="en-US"/>
          </a:p>
          <a:p>
            <a:pPr marL="629920" lvl="1" indent="-305435">
              <a:buFont typeface="Arial,Sans-Serif" panose="05020102010507070707" pitchFamily="18" charset="2"/>
              <a:buChar char="•"/>
            </a:pPr>
            <a:r>
              <a:rPr lang="en-US" dirty="0">
                <a:ea typeface="+mn-lt"/>
                <a:cs typeface="+mn-lt"/>
              </a:rPr>
              <a:t>Typically used within heavy duty power systems that require high current, as NiCd sees increased efficiency</a:t>
            </a:r>
            <a:endParaRPr lang="en-US" dirty="0"/>
          </a:p>
          <a:p>
            <a:pPr marL="324485" lvl="1" indent="0">
              <a:buNone/>
            </a:pPr>
            <a:endParaRPr lang="en-US" dirty="0">
              <a:ea typeface="+mn-lt"/>
              <a:cs typeface="+mn-lt"/>
            </a:endParaRPr>
          </a:p>
          <a:p>
            <a:pPr marL="305435" indent="-305435">
              <a:buFont typeface="Arial,Sans-Serif" panose="05020102010507070707" pitchFamily="18" charset="2"/>
              <a:buChar char="•"/>
            </a:pPr>
            <a:r>
              <a:rPr lang="en-US">
                <a:ea typeface="+mn-lt"/>
                <a:cs typeface="+mn-lt"/>
              </a:rPr>
              <a:t>Nickel-Metal Hydride</a:t>
            </a:r>
            <a:endParaRPr lang="en-US" dirty="0">
              <a:ea typeface="+mn-lt"/>
              <a:cs typeface="+mn-lt"/>
            </a:endParaRPr>
          </a:p>
          <a:p>
            <a:pPr marL="629920" lvl="1" indent="-305435">
              <a:buFont typeface="Arial,Sans-Serif" panose="05020102010507070707" pitchFamily="18" charset="2"/>
              <a:buChar char="•"/>
            </a:pPr>
            <a:r>
              <a:rPr lang="en-US">
                <a:ea typeface="+mn-lt"/>
                <a:cs typeface="+mn-lt"/>
              </a:rPr>
              <a:t>Electrochemical reaction: M + Ni(OH) </a:t>
            </a:r>
            <a:r>
              <a:rPr lang="en-US" baseline="-25000">
                <a:ea typeface="+mn-lt"/>
                <a:cs typeface="+mn-lt"/>
              </a:rPr>
              <a:t>2 </a:t>
            </a:r>
            <a:r>
              <a:rPr lang="en-US">
                <a:ea typeface="+mn-lt"/>
                <a:cs typeface="+mn-lt"/>
              </a:rPr>
              <a:t> (s) → MH + NiO(OH) (s)</a:t>
            </a:r>
          </a:p>
          <a:p>
            <a:pPr marL="629920" lvl="1" indent="-305435">
              <a:buFont typeface="Arial,Sans-Serif" panose="05020102010507070707" pitchFamily="18" charset="2"/>
              <a:buChar char="•"/>
            </a:pPr>
            <a:r>
              <a:rPr lang="en-US">
                <a:ea typeface="+mn-lt"/>
                <a:cs typeface="+mn-lt"/>
              </a:rPr>
              <a:t>Newer nickel-based battery which uses metallic alloys to store hydrogen</a:t>
            </a:r>
          </a:p>
          <a:p>
            <a:pPr marL="899795" lvl="2" indent="-269875">
              <a:buFont typeface="Arial,Sans-Serif" panose="05020102010507070707" pitchFamily="18" charset="2"/>
              <a:buChar char="•"/>
            </a:pPr>
            <a:r>
              <a:rPr lang="en-US">
                <a:ea typeface="+mn-lt"/>
                <a:cs typeface="+mn-lt"/>
              </a:rPr>
              <a:t>Functions similar to a hydrogen battery</a:t>
            </a:r>
          </a:p>
          <a:p>
            <a:pPr marL="629920" lvl="1" indent="-305435">
              <a:buFont typeface="Arial,Sans-Serif" panose="05020102010507070707" pitchFamily="18" charset="2"/>
              <a:buChar char="•"/>
            </a:pPr>
            <a:r>
              <a:rPr lang="en-US">
                <a:ea typeface="+mn-lt"/>
                <a:cs typeface="+mn-lt"/>
              </a:rPr>
              <a:t>Has significantly higher capacity than NiCd, but very heavy due to mainly metal components</a:t>
            </a:r>
            <a:endParaRPr lang="en-US"/>
          </a:p>
        </p:txBody>
      </p:sp>
      <p:pic>
        <p:nvPicPr>
          <p:cNvPr id="4" name="Picture 4" descr="A picture containing battery, green, sitting, phone&#10;&#10;Description automatically generated">
            <a:extLst>
              <a:ext uri="{FF2B5EF4-FFF2-40B4-BE49-F238E27FC236}">
                <a16:creationId xmlns:a16="http://schemas.microsoft.com/office/drawing/2014/main" id="{C7F98B10-70CB-43E9-972F-A7F24240B03D}"/>
              </a:ext>
            </a:extLst>
          </p:cNvPr>
          <p:cNvPicPr>
            <a:picLocks noChangeAspect="1"/>
          </p:cNvPicPr>
          <p:nvPr/>
        </p:nvPicPr>
        <p:blipFill>
          <a:blip r:embed="rId2"/>
          <a:stretch>
            <a:fillRect/>
          </a:stretch>
        </p:blipFill>
        <p:spPr>
          <a:xfrm>
            <a:off x="8843154" y="4016315"/>
            <a:ext cx="2686409" cy="1212011"/>
          </a:xfrm>
          <a:prstGeom prst="rect">
            <a:avLst/>
          </a:prstGeom>
        </p:spPr>
      </p:pic>
      <p:pic>
        <p:nvPicPr>
          <p:cNvPr id="5" name="Picture 5" descr="Graphical user interface, website&#10;&#10;Description automatically generated">
            <a:extLst>
              <a:ext uri="{FF2B5EF4-FFF2-40B4-BE49-F238E27FC236}">
                <a16:creationId xmlns:a16="http://schemas.microsoft.com/office/drawing/2014/main" id="{776A9740-DEB3-400D-9543-260EE3415376}"/>
              </a:ext>
            </a:extLst>
          </p:cNvPr>
          <p:cNvPicPr>
            <a:picLocks noChangeAspect="1"/>
          </p:cNvPicPr>
          <p:nvPr/>
        </p:nvPicPr>
        <p:blipFill>
          <a:blip r:embed="rId3"/>
          <a:stretch>
            <a:fillRect/>
          </a:stretch>
        </p:blipFill>
        <p:spPr>
          <a:xfrm>
            <a:off x="8874245" y="2291931"/>
            <a:ext cx="2609850" cy="1123950"/>
          </a:xfrm>
          <a:prstGeom prst="rect">
            <a:avLst/>
          </a:prstGeom>
        </p:spPr>
      </p:pic>
    </p:spTree>
    <p:extLst>
      <p:ext uri="{BB962C8B-B14F-4D97-AF65-F5344CB8AC3E}">
        <p14:creationId xmlns:p14="http://schemas.microsoft.com/office/powerpoint/2010/main" val="30403568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7CF66C-E4B1-4400-94D6-54E74C55F150}"/>
              </a:ext>
            </a:extLst>
          </p:cNvPr>
          <p:cNvSpPr>
            <a:spLocks noGrp="1"/>
          </p:cNvSpPr>
          <p:nvPr>
            <p:ph type="title"/>
          </p:nvPr>
        </p:nvSpPr>
        <p:spPr/>
        <p:txBody>
          <a:bodyPr/>
          <a:lstStyle/>
          <a:p>
            <a:pPr algn="ctr"/>
            <a:r>
              <a:rPr lang="en-US" dirty="0">
                <a:cs typeface="Calibri Light"/>
              </a:rPr>
              <a:t>Information about our batteries</a:t>
            </a:r>
          </a:p>
        </p:txBody>
      </p:sp>
      <p:pic>
        <p:nvPicPr>
          <p:cNvPr id="7" name="Picture 7" descr="Table&#10;&#10;Description automatically generated">
            <a:extLst>
              <a:ext uri="{FF2B5EF4-FFF2-40B4-BE49-F238E27FC236}">
                <a16:creationId xmlns:a16="http://schemas.microsoft.com/office/drawing/2014/main" id="{1936E5AE-3997-43BB-A968-C52178C5CA8A}"/>
              </a:ext>
            </a:extLst>
          </p:cNvPr>
          <p:cNvPicPr>
            <a:picLocks noGrp="1" noChangeAspect="1"/>
          </p:cNvPicPr>
          <p:nvPr>
            <p:ph idx="1"/>
          </p:nvPr>
        </p:nvPicPr>
        <p:blipFill>
          <a:blip r:embed="rId2"/>
          <a:stretch>
            <a:fillRect/>
          </a:stretch>
        </p:blipFill>
        <p:spPr>
          <a:xfrm>
            <a:off x="1257051" y="3255519"/>
            <a:ext cx="9677897" cy="2679838"/>
          </a:xfrm>
        </p:spPr>
      </p:pic>
      <p:sp>
        <p:nvSpPr>
          <p:cNvPr id="8" name="TextBox 7">
            <a:extLst>
              <a:ext uri="{FF2B5EF4-FFF2-40B4-BE49-F238E27FC236}">
                <a16:creationId xmlns:a16="http://schemas.microsoft.com/office/drawing/2014/main" id="{097C9FF7-7F79-4ED8-95D7-5976DEB959D1}"/>
              </a:ext>
            </a:extLst>
          </p:cNvPr>
          <p:cNvSpPr txBox="1"/>
          <p:nvPr/>
        </p:nvSpPr>
        <p:spPr>
          <a:xfrm>
            <a:off x="748748" y="2047461"/>
            <a:ext cx="10628243"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cs typeface="Calibri"/>
              </a:rPr>
              <a:t>T</a:t>
            </a:r>
            <a:r>
              <a:rPr lang="en-US" dirty="0">
                <a:solidFill>
                  <a:schemeClr val="tx1">
                    <a:lumMod val="75000"/>
                    <a:lumOff val="25000"/>
                  </a:schemeClr>
                </a:solidFill>
              </a:rPr>
              <a:t>he table below shows specifications for the batteries used in our experiment. This information helped us analyze the accuracy and clarity of our results as we were performing the experiments. </a:t>
            </a:r>
            <a:r>
              <a:rPr lang="en-GB" dirty="0">
                <a:solidFill>
                  <a:schemeClr val="tx1">
                    <a:lumMod val="75000"/>
                    <a:lumOff val="25000"/>
                  </a:schemeClr>
                </a:solidFill>
              </a:rPr>
              <a:t>We found specific information from manufacturers about different kinds of batteries, which we then checked with our results to prove efficiency via power ratios.</a:t>
            </a:r>
            <a:endParaRPr lang="en-US" dirty="0">
              <a:solidFill>
                <a:schemeClr val="tx1">
                  <a:lumMod val="75000"/>
                  <a:lumOff val="25000"/>
                </a:schemeClr>
              </a:solidFill>
            </a:endParaRPr>
          </a:p>
        </p:txBody>
      </p:sp>
    </p:spTree>
    <p:extLst>
      <p:ext uri="{BB962C8B-B14F-4D97-AF65-F5344CB8AC3E}">
        <p14:creationId xmlns:p14="http://schemas.microsoft.com/office/powerpoint/2010/main" val="193402290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EFEB3B4-78D9-4423-A7BB-3107399E60EC}"/>
              </a:ext>
            </a:extLst>
          </p:cNvPr>
          <p:cNvSpPr txBox="1"/>
          <p:nvPr/>
        </p:nvSpPr>
        <p:spPr>
          <a:xfrm>
            <a:off x="70137" y="3173895"/>
            <a:ext cx="6182138"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5400" dirty="0"/>
              <a:t>METHODOLOGY</a:t>
            </a:r>
            <a:endParaRPr lang="en-US" sz="5400"/>
          </a:p>
        </p:txBody>
      </p:sp>
      <p:pic>
        <p:nvPicPr>
          <p:cNvPr id="3" name="Picture 3" descr="Diagram, schematic&#10;&#10;Description automatically generated">
            <a:extLst>
              <a:ext uri="{FF2B5EF4-FFF2-40B4-BE49-F238E27FC236}">
                <a16:creationId xmlns:a16="http://schemas.microsoft.com/office/drawing/2014/main" id="{07ECAF43-06A3-431F-A92B-6BAB9BEA3977}"/>
              </a:ext>
            </a:extLst>
          </p:cNvPr>
          <p:cNvPicPr>
            <a:picLocks noChangeAspect="1"/>
          </p:cNvPicPr>
          <p:nvPr/>
        </p:nvPicPr>
        <p:blipFill>
          <a:blip r:embed="rId2"/>
          <a:stretch>
            <a:fillRect/>
          </a:stretch>
        </p:blipFill>
        <p:spPr>
          <a:xfrm>
            <a:off x="6532908" y="2145610"/>
            <a:ext cx="4665593" cy="3209510"/>
          </a:xfrm>
          <a:prstGeom prst="rect">
            <a:avLst/>
          </a:prstGeom>
        </p:spPr>
      </p:pic>
    </p:spTree>
    <p:extLst>
      <p:ext uri="{BB962C8B-B14F-4D97-AF65-F5344CB8AC3E}">
        <p14:creationId xmlns:p14="http://schemas.microsoft.com/office/powerpoint/2010/main" val="138581122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569607-FC02-462B-B883-3C190834C7CB}"/>
              </a:ext>
            </a:extLst>
          </p:cNvPr>
          <p:cNvSpPr>
            <a:spLocks noGrp="1"/>
          </p:cNvSpPr>
          <p:nvPr>
            <p:ph type="title"/>
          </p:nvPr>
        </p:nvSpPr>
        <p:spPr/>
        <p:txBody>
          <a:bodyPr/>
          <a:lstStyle/>
          <a:p>
            <a:pPr algn="ctr"/>
            <a:r>
              <a:rPr lang="en-GB" dirty="0">
                <a:cs typeface="Calibri Light"/>
              </a:rPr>
              <a:t>Experimental Design </a:t>
            </a:r>
            <a:r>
              <a:rPr lang="en-GB">
                <a:cs typeface="Calibri Light"/>
              </a:rPr>
              <a:t>– </a:t>
            </a:r>
            <a:r>
              <a:rPr lang="en-GB" dirty="0">
                <a:cs typeface="Calibri Light"/>
              </a:rPr>
              <a:t>I</a:t>
            </a:r>
            <a:r>
              <a:rPr lang="en-GB">
                <a:cs typeface="Calibri Light"/>
              </a:rPr>
              <a:t>: </a:t>
            </a:r>
            <a:r>
              <a:rPr lang="en-GB" dirty="0">
                <a:cs typeface="Calibri Light"/>
              </a:rPr>
              <a:t>General Instrumentation</a:t>
            </a:r>
          </a:p>
        </p:txBody>
      </p:sp>
      <p:sp>
        <p:nvSpPr>
          <p:cNvPr id="5" name="Content Placeholder 4">
            <a:extLst>
              <a:ext uri="{FF2B5EF4-FFF2-40B4-BE49-F238E27FC236}">
                <a16:creationId xmlns:a16="http://schemas.microsoft.com/office/drawing/2014/main" id="{F0FFA2E9-874B-402A-816D-63CD9AA98727}"/>
              </a:ext>
            </a:extLst>
          </p:cNvPr>
          <p:cNvSpPr>
            <a:spLocks noGrp="1"/>
          </p:cNvSpPr>
          <p:nvPr>
            <p:ph idx="1"/>
          </p:nvPr>
        </p:nvSpPr>
        <p:spPr/>
        <p:txBody>
          <a:bodyPr/>
          <a:lstStyle/>
          <a:p>
            <a:endParaRPr lang="en-US"/>
          </a:p>
        </p:txBody>
      </p:sp>
      <p:pic>
        <p:nvPicPr>
          <p:cNvPr id="7" name="Picture 5" descr="A circuit board&#10;&#10;Description automatically generated">
            <a:extLst>
              <a:ext uri="{FF2B5EF4-FFF2-40B4-BE49-F238E27FC236}">
                <a16:creationId xmlns:a16="http://schemas.microsoft.com/office/drawing/2014/main" id="{4CCC4A8E-0276-440C-9914-A36F07D4D4B3}"/>
              </a:ext>
            </a:extLst>
          </p:cNvPr>
          <p:cNvPicPr>
            <a:picLocks noChangeAspect="1"/>
          </p:cNvPicPr>
          <p:nvPr/>
        </p:nvPicPr>
        <p:blipFill>
          <a:blip r:embed="rId3"/>
          <a:stretch>
            <a:fillRect/>
          </a:stretch>
        </p:blipFill>
        <p:spPr>
          <a:xfrm>
            <a:off x="575845" y="2053743"/>
            <a:ext cx="5221356" cy="3919330"/>
          </a:xfrm>
          <a:prstGeom prst="rect">
            <a:avLst/>
          </a:prstGeom>
        </p:spPr>
      </p:pic>
      <p:pic>
        <p:nvPicPr>
          <p:cNvPr id="9" name="Picture 4" descr="Graphical user interface&#10;&#10;Description automatically generated">
            <a:extLst>
              <a:ext uri="{FF2B5EF4-FFF2-40B4-BE49-F238E27FC236}">
                <a16:creationId xmlns:a16="http://schemas.microsoft.com/office/drawing/2014/main" id="{9EC23D10-C4BE-4CF9-B9DD-5B7FA75B1997}"/>
              </a:ext>
            </a:extLst>
          </p:cNvPr>
          <p:cNvPicPr>
            <a:picLocks noChangeAspect="1"/>
          </p:cNvPicPr>
          <p:nvPr/>
        </p:nvPicPr>
        <p:blipFill>
          <a:blip r:embed="rId4"/>
          <a:stretch>
            <a:fillRect/>
          </a:stretch>
        </p:blipFill>
        <p:spPr>
          <a:xfrm>
            <a:off x="6452927" y="2047927"/>
            <a:ext cx="5223995" cy="3901701"/>
          </a:xfrm>
          <a:prstGeom prst="rect">
            <a:avLst/>
          </a:prstGeom>
        </p:spPr>
      </p:pic>
    </p:spTree>
    <p:extLst>
      <p:ext uri="{BB962C8B-B14F-4D97-AF65-F5344CB8AC3E}">
        <p14:creationId xmlns:p14="http://schemas.microsoft.com/office/powerpoint/2010/main" val="76285906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theme/theme1.xml><?xml version="1.0" encoding="utf-8"?>
<a:theme xmlns:a="http://schemas.openxmlformats.org/drawingml/2006/main" name="Dividend">
  <a:themeElements>
    <a:clrScheme name="Dividend">
      <a:dk1>
        <a:sysClr val="windowText" lastClr="000000"/>
      </a:dk1>
      <a:lt1>
        <a:sysClr val="window" lastClr="FFFFFF"/>
      </a:lt1>
      <a:dk2>
        <a:srgbClr val="3D3D3D"/>
      </a:dk2>
      <a:lt2>
        <a:srgbClr val="EBEBEB"/>
      </a:lt2>
      <a:accent1>
        <a:srgbClr val="4D1434"/>
      </a:accent1>
      <a:accent2>
        <a:srgbClr val="903163"/>
      </a:accent2>
      <a:accent3>
        <a:srgbClr val="B2324B"/>
      </a:accent3>
      <a:accent4>
        <a:srgbClr val="969FA7"/>
      </a:accent4>
      <a:accent5>
        <a:srgbClr val="66B1CE"/>
      </a:accent5>
      <a:accent6>
        <a:srgbClr val="40619D"/>
      </a:accent6>
      <a:hlink>
        <a:srgbClr val="828282"/>
      </a:hlink>
      <a:folHlink>
        <a:srgbClr val="A5A5A5"/>
      </a:folHlink>
    </a:clrScheme>
    <a:fontScheme name="Dividend">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Dividend">
      <a:fillStyleLst>
        <a:solidFill>
          <a:schemeClr val="phClr"/>
        </a:solidFill>
        <a:gradFill rotWithShape="1">
          <a:gsLst>
            <a:gs pos="0">
              <a:schemeClr val="phClr">
                <a:tint val="68000"/>
                <a:alpha val="90000"/>
                <a:lumMod val="100000"/>
              </a:schemeClr>
            </a:gs>
            <a:gs pos="100000">
              <a:schemeClr val="phClr">
                <a:tint val="90000"/>
                <a:lumMod val="95000"/>
              </a:schemeClr>
            </a:gs>
          </a:gsLst>
          <a:lin ang="5400000" scaled="1"/>
        </a:gradFill>
        <a:gradFill rotWithShape="1">
          <a:gsLst>
            <a:gs pos="0">
              <a:schemeClr val="phClr">
                <a:tint val="98000"/>
                <a:lumMod val="110000"/>
              </a:schemeClr>
            </a:gs>
            <a:gs pos="84000">
              <a:schemeClr val="phClr">
                <a:shade val="90000"/>
                <a:lumMod val="88000"/>
              </a:schemeClr>
            </a:gs>
          </a:gsLst>
          <a:lin ang="5400000" scaled="0"/>
        </a:gradFill>
      </a:fillStyleLst>
      <a:lnStyleLst>
        <a:ln w="12700" cap="rnd" cmpd="sng" algn="ctr">
          <a:solidFill>
            <a:schemeClr val="phClr">
              <a:lumMod val="90000"/>
            </a:schemeClr>
          </a:solidFill>
          <a:prstDash val="solid"/>
        </a:ln>
        <a:ln w="2222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55000"/>
              </a:srgbClr>
            </a:outerShdw>
          </a:effectLst>
        </a:effectStyle>
        <a:effectStyle>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a:effectStyle>
      </a:effectStyleLst>
      <a:bgFillStyleLst>
        <a:solidFill>
          <a:schemeClr val="phClr"/>
        </a:solidFill>
        <a:gradFill rotWithShape="1">
          <a:gsLst>
            <a:gs pos="0">
              <a:schemeClr val="phClr">
                <a:tint val="90000"/>
                <a:lumMod val="110000"/>
              </a:schemeClr>
            </a:gs>
            <a:gs pos="88000">
              <a:schemeClr val="phClr">
                <a:shade val="94000"/>
                <a:satMod val="110000"/>
                <a:lumMod val="88000"/>
              </a:schemeClr>
            </a:gs>
          </a:gsLst>
          <a:lin ang="5400000" scaled="0"/>
        </a:gradFill>
        <a:gradFill rotWithShape="1">
          <a:gsLst>
            <a:gs pos="0">
              <a:schemeClr val="phClr">
                <a:tint val="90000"/>
                <a:lumMod val="110000"/>
              </a:schemeClr>
            </a:gs>
            <a:gs pos="100000">
              <a:schemeClr val="phClr">
                <a:shade val="98000"/>
                <a:satMod val="110000"/>
                <a:lumMod val="8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Dividend" id="{9697A71B-4AB7-4A1A-BD5B-BB2D22835B57}" vid="{C21699FF-00E4-43C8-BBCC-D7E5536C371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Mesh</Template>
  <TotalTime>65</TotalTime>
  <Words>117</Words>
  <Application>Microsoft Office PowerPoint</Application>
  <PresentationFormat>Widescreen</PresentationFormat>
  <Paragraphs>10</Paragraphs>
  <Slides>31</Slides>
  <Notes>10</Notes>
  <HiddenSlides>0</HiddenSlides>
  <MMClips>0</MMClips>
  <ScaleCrop>false</ScaleCrop>
  <HeadingPairs>
    <vt:vector size="4" baseType="variant">
      <vt:variant>
        <vt:lpstr>Theme</vt:lpstr>
      </vt:variant>
      <vt:variant>
        <vt:i4>1</vt:i4>
      </vt:variant>
      <vt:variant>
        <vt:lpstr>Slide Titles</vt:lpstr>
      </vt:variant>
      <vt:variant>
        <vt:i4>31</vt:i4>
      </vt:variant>
    </vt:vector>
  </HeadingPairs>
  <TitlesOfParts>
    <vt:vector size="32" baseType="lpstr">
      <vt:lpstr>Dividend</vt:lpstr>
      <vt:lpstr>A Study of the Energy Efficiency of Various AA Batteries    </vt:lpstr>
      <vt:lpstr>Reason behind this project</vt:lpstr>
      <vt:lpstr>Purpose of the Project</vt:lpstr>
      <vt:lpstr>AA Batteries</vt:lpstr>
      <vt:lpstr>Batteries used</vt:lpstr>
      <vt:lpstr>Batteries used continued</vt:lpstr>
      <vt:lpstr>Information about our batteries</vt:lpstr>
      <vt:lpstr>PowerPoint Presentation</vt:lpstr>
      <vt:lpstr>Experimental Design – I: General Instrumentation</vt:lpstr>
      <vt:lpstr>Experimental Design – II: Instrumentation specific to our project</vt:lpstr>
      <vt:lpstr>Testing Procedure</vt:lpstr>
      <vt:lpstr>Test set up</vt:lpstr>
      <vt:lpstr>Data Acquistion (DAQ)</vt:lpstr>
      <vt:lpstr>Offline Analysis</vt:lpstr>
      <vt:lpstr>Examination of Noise from the INA219</vt:lpstr>
      <vt:lpstr>LOMb-Scargle Analysis</vt:lpstr>
      <vt:lpstr>Duty cycle analysis</vt:lpstr>
      <vt:lpstr>Duty cycle analysis continued</vt:lpstr>
      <vt:lpstr>PowerPoint Presentation</vt:lpstr>
      <vt:lpstr>Overview</vt:lpstr>
      <vt:lpstr>Normal Conditions (25°C) - Discharge</vt:lpstr>
      <vt:lpstr>Normal Conditions (25°C) – Charge </vt:lpstr>
      <vt:lpstr>Normal conditions (25°C) – Energy ratios</vt:lpstr>
      <vt:lpstr>Cold conditions (5°C) - Charge &amp; discharge for li-ion</vt:lpstr>
      <vt:lpstr>Cold conditions (5°C) - Charge and discharge for nicd </vt:lpstr>
      <vt:lpstr>Cold conditions (5°C) - Charge &amp; DISCHARGE FOR NIMH</vt:lpstr>
      <vt:lpstr>Cold conditions (5°C) - Energy ratios</vt:lpstr>
      <vt:lpstr>PowerPoint Presentation</vt:lpstr>
      <vt:lpstr>Integrated Power Ratios</vt:lpstr>
      <vt:lpstr>Further conclusions and possible improvements</vt:lpstr>
      <vt:lpstr>References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 Study of the Energy Efficiency of Various AA Batteries    </dc:title>
  <dc:creator>lavanya upadhyaya</dc:creator>
  <cp:lastModifiedBy>lavanya upadhyaya</cp:lastModifiedBy>
  <cp:revision>1517</cp:revision>
  <dcterms:created xsi:type="dcterms:W3CDTF">2020-12-01T19:14:31Z</dcterms:created>
  <dcterms:modified xsi:type="dcterms:W3CDTF">2020-12-04T19:04:51Z</dcterms:modified>
</cp:coreProperties>
</file>